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72" r:id="rId5"/>
    <p:sldId id="271" r:id="rId6"/>
    <p:sldId id="268" r:id="rId7"/>
    <p:sldId id="273" r:id="rId8"/>
    <p:sldId id="274" r:id="rId9"/>
    <p:sldId id="269" r:id="rId10"/>
    <p:sldId id="275" r:id="rId11"/>
    <p:sldId id="276" r:id="rId12"/>
    <p:sldId id="281" r:id="rId13"/>
    <p:sldId id="277" r:id="rId14"/>
    <p:sldId id="278" r:id="rId15"/>
    <p:sldId id="279" r:id="rId16"/>
    <p:sldId id="280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085502-FA5B-4971-AA66-F2C64E438B1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C99D46-A749-4C6E-B7CD-B218407765CA}">
      <dgm:prSet custT="1"/>
      <dgm:spPr/>
      <dgm:t>
        <a:bodyPr/>
        <a:lstStyle/>
        <a:p>
          <a:r>
            <a:rPr lang="en-US" sz="140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Hours Studied:</a:t>
          </a:r>
          <a:r>
            <a:rPr lang="en-US" sz="140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Represents the student's dedication and individual effort towards their studies.</a:t>
          </a:r>
          <a:endParaRPr lang="en-US" sz="1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9DD874B-F4C5-4B3B-B59B-9F4193FB1F20}" type="parTrans" cxnId="{6E5F41DC-3DE4-4B1E-8C97-ED0B9811DDD4}">
      <dgm:prSet/>
      <dgm:spPr/>
      <dgm:t>
        <a:bodyPr/>
        <a:lstStyle/>
        <a:p>
          <a:endParaRPr lang="en-US"/>
        </a:p>
      </dgm:t>
    </dgm:pt>
    <dgm:pt modelId="{94936E14-10D3-41F0-A1E3-7E0F3E916847}" type="sibTrans" cxnId="{6E5F41DC-3DE4-4B1E-8C97-ED0B9811DDD4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1DED40C-586C-49D7-88A9-E2FAC8A1F5E0}">
      <dgm:prSet custT="1"/>
      <dgm:spPr/>
      <dgm:t>
        <a:bodyPr/>
        <a:lstStyle/>
        <a:p>
          <a:pPr marL="0" lvl="0" indent="0" defTabSz="622300">
            <a:spcBef>
              <a:spcPct val="0"/>
            </a:spcBef>
            <a:spcAft>
              <a:spcPct val="35000"/>
            </a:spcAft>
            <a:buNone/>
          </a:pPr>
          <a:r>
            <a:rPr lang="en-US" sz="135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Attendance: </a:t>
          </a:r>
          <a:r>
            <a:rPr lang="en-US" sz="135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Indicates the student's consistency and commitment to attending classes.</a:t>
          </a:r>
        </a:p>
      </dgm:t>
    </dgm:pt>
    <dgm:pt modelId="{E7B3C981-A537-49F4-958C-B86CC7BE9AC5}" type="parTrans" cxnId="{0F5CB744-98B0-4E22-B459-06FE5EAC271B}">
      <dgm:prSet/>
      <dgm:spPr/>
      <dgm:t>
        <a:bodyPr/>
        <a:lstStyle/>
        <a:p>
          <a:endParaRPr lang="en-US"/>
        </a:p>
      </dgm:t>
    </dgm:pt>
    <dgm:pt modelId="{380886EA-4CC0-4BC4-960B-1DE14C2D8069}" type="sibTrans" cxnId="{0F5CB744-98B0-4E22-B459-06FE5EAC271B}">
      <dgm:prSet phldrT="2"/>
      <dgm:spPr/>
      <dgm:t>
        <a:bodyPr/>
        <a:lstStyle/>
        <a:p>
          <a:r>
            <a:rPr lang="en-US" dirty="0"/>
            <a:t>2</a:t>
          </a:r>
        </a:p>
      </dgm:t>
    </dgm:pt>
    <dgm:pt modelId="{AB804850-B90B-4543-A4C6-108FA6A5BB00}">
      <dgm:prSet custT="1"/>
      <dgm:spPr/>
      <dgm:t>
        <a:bodyPr/>
        <a:lstStyle/>
        <a:p>
          <a:r>
            <a:rPr lang="en-US" sz="135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Peers' Influence:</a:t>
          </a:r>
          <a:r>
            <a:rPr lang="en-US" sz="135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Reflects the impact of classmates on the student's behavior and mindset.</a:t>
          </a:r>
          <a:endParaRPr lang="en-US" sz="135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2DC4517-D263-4A8E-A172-769A876BF439}" type="parTrans" cxnId="{1B2090A1-57CB-48F1-8452-38E111A56572}">
      <dgm:prSet/>
      <dgm:spPr/>
      <dgm:t>
        <a:bodyPr/>
        <a:lstStyle/>
        <a:p>
          <a:endParaRPr lang="en-US"/>
        </a:p>
      </dgm:t>
    </dgm:pt>
    <dgm:pt modelId="{80C4C4AD-E542-417F-8087-E3AE6E2379FC}" type="sibTrans" cxnId="{1B2090A1-57CB-48F1-8452-38E111A56572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B4A23F1-5A66-4755-80BE-3D107C043F90}">
      <dgm:prSet custT="1"/>
      <dgm:spPr/>
      <dgm:t>
        <a:bodyPr/>
        <a:lstStyle/>
        <a:p>
          <a:r>
            <a:rPr lang="en-US" sz="115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Extra Curricular Activities:</a:t>
          </a:r>
          <a:r>
            <a:rPr lang="en-US" sz="115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Denotes the student's personal choice and involvement in activities outside the academic curriculum.</a:t>
          </a:r>
          <a:endParaRPr lang="en-US" sz="115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678D904-2E44-45BA-A7B5-5CE3EA4E96C9}" type="parTrans" cxnId="{F454245A-F5C6-48E3-8252-D4F8EC0FD60E}">
      <dgm:prSet/>
      <dgm:spPr/>
      <dgm:t>
        <a:bodyPr/>
        <a:lstStyle/>
        <a:p>
          <a:endParaRPr lang="en-US"/>
        </a:p>
      </dgm:t>
    </dgm:pt>
    <dgm:pt modelId="{D79593BD-E463-4CFB-ABC6-7BE6909E2EED}" type="sibTrans" cxnId="{F454245A-F5C6-48E3-8252-D4F8EC0FD60E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0877D5CF-2578-434C-8416-79B110D78280}">
      <dgm:prSet custT="1"/>
      <dgm:spPr/>
      <dgm:t>
        <a:bodyPr/>
        <a:lstStyle/>
        <a:p>
          <a:r>
            <a:rPr lang="en-US" sz="120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Access to Resources:</a:t>
          </a:r>
          <a:r>
            <a:rPr lang="en-US" sz="120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Dependent on the availability and quality of study materials and support services accessible to the student.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3296D36-8414-403A-BDD8-09AD201A04C9}" type="parTrans" cxnId="{FDE8A7A3-E9A3-4688-B532-1C893FB73088}">
      <dgm:prSet/>
      <dgm:spPr/>
      <dgm:t>
        <a:bodyPr/>
        <a:lstStyle/>
        <a:p>
          <a:endParaRPr lang="en-US"/>
        </a:p>
      </dgm:t>
    </dgm:pt>
    <dgm:pt modelId="{4B3DA8B1-047B-4C58-AFA8-A57F6550B3C0}" type="sibTrans" cxnId="{FDE8A7A3-E9A3-4688-B532-1C893FB73088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6B8C60AA-9C27-488F-BA54-F2490FABF8E5}">
      <dgm:prSet custT="1"/>
      <dgm:spPr/>
      <dgm:t>
        <a:bodyPr/>
        <a:lstStyle/>
        <a:p>
          <a:r>
            <a:rPr lang="en-US" sz="135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School Type:</a:t>
          </a:r>
          <a:r>
            <a:rPr lang="en-US" sz="135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Describes the educational environment provided by the institution, whether public or private.</a:t>
          </a:r>
          <a:endParaRPr lang="en-US" sz="135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9693EFB-B027-497B-ADDA-AD946A730DC4}" type="parTrans" cxnId="{6B9473DD-0874-40BB-B004-A291D40CE8DD}">
      <dgm:prSet/>
      <dgm:spPr/>
      <dgm:t>
        <a:bodyPr/>
        <a:lstStyle/>
        <a:p>
          <a:endParaRPr lang="en-US"/>
        </a:p>
      </dgm:t>
    </dgm:pt>
    <dgm:pt modelId="{EB1C7ABD-E775-4BA3-9F6F-D1ACF806DF11}" type="sibTrans" cxnId="{6B9473DD-0874-40BB-B004-A291D40CE8DD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31A32D2F-DB41-4A26-9012-54656833BD8F}">
      <dgm:prSet custT="1"/>
      <dgm:spPr/>
      <dgm:t>
        <a:bodyPr/>
        <a:lstStyle/>
        <a:p>
          <a:r>
            <a:rPr lang="en-US" sz="1200" b="1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Parental Education:</a:t>
          </a:r>
          <a:r>
            <a:rPr lang="en-US" sz="1200" b="0" i="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Represents the educational background and the level of support provided by the student's family.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6FA6E18-8482-4671-A3FB-8B61D0AA705E}" type="parTrans" cxnId="{3899FD23-CC2D-46DC-879D-F3F4DBD99600}">
      <dgm:prSet/>
      <dgm:spPr/>
      <dgm:t>
        <a:bodyPr/>
        <a:lstStyle/>
        <a:p>
          <a:endParaRPr lang="en-US"/>
        </a:p>
      </dgm:t>
    </dgm:pt>
    <dgm:pt modelId="{2421903B-75FF-4EBA-9A06-AD88E48B43E1}" type="sibTrans" cxnId="{3899FD23-CC2D-46DC-879D-F3F4DBD99600}">
      <dgm:prSet phldrT="7"/>
      <dgm:spPr/>
      <dgm:t>
        <a:bodyPr/>
        <a:lstStyle/>
        <a:p>
          <a:r>
            <a:rPr lang="en-US"/>
            <a:t>7</a:t>
          </a:r>
        </a:p>
      </dgm:t>
    </dgm:pt>
    <dgm:pt modelId="{AAB4520B-9F95-4C54-B864-6DAC9FDA08EC}" type="pres">
      <dgm:prSet presAssocID="{88085502-FA5B-4971-AA66-F2C64E438B16}" presName="linearFlow" presStyleCnt="0">
        <dgm:presLayoutVars>
          <dgm:dir/>
          <dgm:animLvl val="lvl"/>
          <dgm:resizeHandles val="exact"/>
        </dgm:presLayoutVars>
      </dgm:prSet>
      <dgm:spPr/>
    </dgm:pt>
    <dgm:pt modelId="{2CDE80C2-2CCD-4ABE-B750-03DE33DBB70C}" type="pres">
      <dgm:prSet presAssocID="{3EC99D46-A749-4C6E-B7CD-B218407765CA}" presName="compositeNode" presStyleCnt="0"/>
      <dgm:spPr/>
    </dgm:pt>
    <dgm:pt modelId="{39358010-4891-4B72-B159-79C3E94566DF}" type="pres">
      <dgm:prSet presAssocID="{3EC99D46-A749-4C6E-B7CD-B218407765C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BB66D1-4290-458E-B53C-7C3EDA224E50}" type="pres">
      <dgm:prSet presAssocID="{3EC99D46-A749-4C6E-B7CD-B218407765CA}" presName="parSh" presStyleCnt="0"/>
      <dgm:spPr/>
    </dgm:pt>
    <dgm:pt modelId="{29AA3997-5AD8-4AA8-BFEE-3B40CA0BDC04}" type="pres">
      <dgm:prSet presAssocID="{3EC99D46-A749-4C6E-B7CD-B218407765CA}" presName="lineNode" presStyleLbl="alignAccFollowNode1" presStyleIdx="0" presStyleCnt="21"/>
      <dgm:spPr/>
    </dgm:pt>
    <dgm:pt modelId="{A5BF7C3F-5256-49F9-9F92-91B38100A793}" type="pres">
      <dgm:prSet presAssocID="{3EC99D46-A749-4C6E-B7CD-B218407765CA}" presName="lineArrowNode" presStyleLbl="alignAccFollowNode1" presStyleIdx="1" presStyleCnt="21"/>
      <dgm:spPr/>
    </dgm:pt>
    <dgm:pt modelId="{D2E98A63-B628-427D-B350-4BB107D33AC8}" type="pres">
      <dgm:prSet presAssocID="{94936E14-10D3-41F0-A1E3-7E0F3E916847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02E73039-7724-4E11-8660-18264527D01D}" type="pres">
      <dgm:prSet presAssocID="{94936E14-10D3-41F0-A1E3-7E0F3E916847}" presName="spacerBetweenCircleAndCallout" presStyleCnt="0">
        <dgm:presLayoutVars/>
      </dgm:prSet>
      <dgm:spPr/>
    </dgm:pt>
    <dgm:pt modelId="{A295D321-4F4E-4867-A81A-A72248BFE109}" type="pres">
      <dgm:prSet presAssocID="{3EC99D46-A749-4C6E-B7CD-B218407765CA}" presName="nodeText" presStyleLbl="alignAccFollowNode1" presStyleIdx="2" presStyleCnt="21">
        <dgm:presLayoutVars>
          <dgm:bulletEnabled val="1"/>
        </dgm:presLayoutVars>
      </dgm:prSet>
      <dgm:spPr/>
    </dgm:pt>
    <dgm:pt modelId="{1F0914DD-219F-4B2F-99EF-914D795276CE}" type="pres">
      <dgm:prSet presAssocID="{94936E14-10D3-41F0-A1E3-7E0F3E916847}" presName="sibTransComposite" presStyleCnt="0"/>
      <dgm:spPr/>
    </dgm:pt>
    <dgm:pt modelId="{48FCAA63-F8F1-4D35-BF8D-FC93B229A4BD}" type="pres">
      <dgm:prSet presAssocID="{A1DED40C-586C-49D7-88A9-E2FAC8A1F5E0}" presName="compositeNode" presStyleCnt="0"/>
      <dgm:spPr/>
    </dgm:pt>
    <dgm:pt modelId="{983F4A5E-0D8C-47CC-BF42-2E49D5B7015E}" type="pres">
      <dgm:prSet presAssocID="{A1DED40C-586C-49D7-88A9-E2FAC8A1F5E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134FAC2-328A-4EF3-8F22-0DBC41C34F60}" type="pres">
      <dgm:prSet presAssocID="{A1DED40C-586C-49D7-88A9-E2FAC8A1F5E0}" presName="parSh" presStyleCnt="0"/>
      <dgm:spPr/>
    </dgm:pt>
    <dgm:pt modelId="{DCA664F2-70C4-4DE9-8381-A6BF0F585DD3}" type="pres">
      <dgm:prSet presAssocID="{A1DED40C-586C-49D7-88A9-E2FAC8A1F5E0}" presName="lineNode" presStyleLbl="alignAccFollowNode1" presStyleIdx="3" presStyleCnt="21"/>
      <dgm:spPr/>
    </dgm:pt>
    <dgm:pt modelId="{1C6B8B60-A8C2-483F-B819-6F6966C18134}" type="pres">
      <dgm:prSet presAssocID="{A1DED40C-586C-49D7-88A9-E2FAC8A1F5E0}" presName="lineArrowNode" presStyleLbl="alignAccFollowNode1" presStyleIdx="4" presStyleCnt="21"/>
      <dgm:spPr/>
    </dgm:pt>
    <dgm:pt modelId="{0989FFB1-D174-4387-B2A0-283B1A56E331}" type="pres">
      <dgm:prSet presAssocID="{380886EA-4CC0-4BC4-960B-1DE14C2D8069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DD6E94F7-BCCB-460C-BFAD-C5C93D1E6EC1}" type="pres">
      <dgm:prSet presAssocID="{380886EA-4CC0-4BC4-960B-1DE14C2D8069}" presName="spacerBetweenCircleAndCallout" presStyleCnt="0">
        <dgm:presLayoutVars/>
      </dgm:prSet>
      <dgm:spPr/>
    </dgm:pt>
    <dgm:pt modelId="{08C63BBF-86D8-4DDB-9524-F14CE846E503}" type="pres">
      <dgm:prSet presAssocID="{A1DED40C-586C-49D7-88A9-E2FAC8A1F5E0}" presName="nodeText" presStyleLbl="alignAccFollowNode1" presStyleIdx="5" presStyleCnt="21">
        <dgm:presLayoutVars>
          <dgm:bulletEnabled val="1"/>
        </dgm:presLayoutVars>
      </dgm:prSet>
      <dgm:spPr/>
    </dgm:pt>
    <dgm:pt modelId="{D76D6964-9F7B-41D2-8CF3-73DCBEA5D250}" type="pres">
      <dgm:prSet presAssocID="{380886EA-4CC0-4BC4-960B-1DE14C2D8069}" presName="sibTransComposite" presStyleCnt="0"/>
      <dgm:spPr/>
    </dgm:pt>
    <dgm:pt modelId="{3E49432B-8FD2-4576-95FE-85855357A53B}" type="pres">
      <dgm:prSet presAssocID="{AB804850-B90B-4543-A4C6-108FA6A5BB00}" presName="compositeNode" presStyleCnt="0"/>
      <dgm:spPr/>
    </dgm:pt>
    <dgm:pt modelId="{DF610346-FF3F-498F-B385-B4E3948880C2}" type="pres">
      <dgm:prSet presAssocID="{AB804850-B90B-4543-A4C6-108FA6A5BB0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42FF43-B0F8-4D76-A6D9-BA62CB2DC076}" type="pres">
      <dgm:prSet presAssocID="{AB804850-B90B-4543-A4C6-108FA6A5BB00}" presName="parSh" presStyleCnt="0"/>
      <dgm:spPr/>
    </dgm:pt>
    <dgm:pt modelId="{E27AB74E-147B-47BF-B3CD-C7A9469BC724}" type="pres">
      <dgm:prSet presAssocID="{AB804850-B90B-4543-A4C6-108FA6A5BB00}" presName="lineNode" presStyleLbl="alignAccFollowNode1" presStyleIdx="6" presStyleCnt="21"/>
      <dgm:spPr/>
    </dgm:pt>
    <dgm:pt modelId="{1285858B-7021-4F4C-96FD-A6507FDC9AC1}" type="pres">
      <dgm:prSet presAssocID="{AB804850-B90B-4543-A4C6-108FA6A5BB00}" presName="lineArrowNode" presStyleLbl="alignAccFollowNode1" presStyleIdx="7" presStyleCnt="21"/>
      <dgm:spPr/>
    </dgm:pt>
    <dgm:pt modelId="{47EAFD57-FE51-49AE-8F7F-799F778662C2}" type="pres">
      <dgm:prSet presAssocID="{80C4C4AD-E542-417F-8087-E3AE6E2379FC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EF68506B-0444-406A-852F-9CA8E37502B1}" type="pres">
      <dgm:prSet presAssocID="{80C4C4AD-E542-417F-8087-E3AE6E2379FC}" presName="spacerBetweenCircleAndCallout" presStyleCnt="0">
        <dgm:presLayoutVars/>
      </dgm:prSet>
      <dgm:spPr/>
    </dgm:pt>
    <dgm:pt modelId="{DE30F4F8-9552-40D9-84A9-A327D0CBFDCF}" type="pres">
      <dgm:prSet presAssocID="{AB804850-B90B-4543-A4C6-108FA6A5BB00}" presName="nodeText" presStyleLbl="alignAccFollowNode1" presStyleIdx="8" presStyleCnt="21">
        <dgm:presLayoutVars>
          <dgm:bulletEnabled val="1"/>
        </dgm:presLayoutVars>
      </dgm:prSet>
      <dgm:spPr/>
    </dgm:pt>
    <dgm:pt modelId="{C191154B-8815-43B4-832B-A7A6BD9BBEEB}" type="pres">
      <dgm:prSet presAssocID="{80C4C4AD-E542-417F-8087-E3AE6E2379FC}" presName="sibTransComposite" presStyleCnt="0"/>
      <dgm:spPr/>
    </dgm:pt>
    <dgm:pt modelId="{9383C11C-1B51-4F10-B6A0-FA24D509F9C7}" type="pres">
      <dgm:prSet presAssocID="{7B4A23F1-5A66-4755-80BE-3D107C043F90}" presName="compositeNode" presStyleCnt="0"/>
      <dgm:spPr/>
    </dgm:pt>
    <dgm:pt modelId="{672B8F98-E9F9-4A7D-976C-03CC399B7B68}" type="pres">
      <dgm:prSet presAssocID="{7B4A23F1-5A66-4755-80BE-3D107C043F9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334D4E5-3AD8-4203-999C-3C9CDC7D5AF6}" type="pres">
      <dgm:prSet presAssocID="{7B4A23F1-5A66-4755-80BE-3D107C043F90}" presName="parSh" presStyleCnt="0"/>
      <dgm:spPr/>
    </dgm:pt>
    <dgm:pt modelId="{11316C52-C205-42D4-B8F0-797258348300}" type="pres">
      <dgm:prSet presAssocID="{7B4A23F1-5A66-4755-80BE-3D107C043F90}" presName="lineNode" presStyleLbl="alignAccFollowNode1" presStyleIdx="9" presStyleCnt="21"/>
      <dgm:spPr/>
    </dgm:pt>
    <dgm:pt modelId="{5B2C2554-7DCF-43B2-870E-3CF26921AFC4}" type="pres">
      <dgm:prSet presAssocID="{7B4A23F1-5A66-4755-80BE-3D107C043F90}" presName="lineArrowNode" presStyleLbl="alignAccFollowNode1" presStyleIdx="10" presStyleCnt="21"/>
      <dgm:spPr/>
    </dgm:pt>
    <dgm:pt modelId="{68BCEBEC-32A5-46A7-BB9C-007ECC7ECD4D}" type="pres">
      <dgm:prSet presAssocID="{D79593BD-E463-4CFB-ABC6-7BE6909E2EED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CB1AFD14-97D9-4FF4-8B8F-867DD5E33CB2}" type="pres">
      <dgm:prSet presAssocID="{D79593BD-E463-4CFB-ABC6-7BE6909E2EED}" presName="spacerBetweenCircleAndCallout" presStyleCnt="0">
        <dgm:presLayoutVars/>
      </dgm:prSet>
      <dgm:spPr/>
    </dgm:pt>
    <dgm:pt modelId="{E3362C19-5B1F-4E0F-B40F-8D5C51A0D3FF}" type="pres">
      <dgm:prSet presAssocID="{7B4A23F1-5A66-4755-80BE-3D107C043F90}" presName="nodeText" presStyleLbl="alignAccFollowNode1" presStyleIdx="11" presStyleCnt="21">
        <dgm:presLayoutVars>
          <dgm:bulletEnabled val="1"/>
        </dgm:presLayoutVars>
      </dgm:prSet>
      <dgm:spPr/>
    </dgm:pt>
    <dgm:pt modelId="{28F5698C-B100-4B6C-AC28-D5D2DE223E71}" type="pres">
      <dgm:prSet presAssocID="{D79593BD-E463-4CFB-ABC6-7BE6909E2EED}" presName="sibTransComposite" presStyleCnt="0"/>
      <dgm:spPr/>
    </dgm:pt>
    <dgm:pt modelId="{3BC5708E-654C-416C-9E8F-E143037B0ECB}" type="pres">
      <dgm:prSet presAssocID="{0877D5CF-2578-434C-8416-79B110D78280}" presName="compositeNode" presStyleCnt="0"/>
      <dgm:spPr/>
    </dgm:pt>
    <dgm:pt modelId="{F985C571-4C06-42F1-AA44-C4A20213B97D}" type="pres">
      <dgm:prSet presAssocID="{0877D5CF-2578-434C-8416-79B110D7828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ECEC919-AC31-477B-A847-97870C2612E2}" type="pres">
      <dgm:prSet presAssocID="{0877D5CF-2578-434C-8416-79B110D78280}" presName="parSh" presStyleCnt="0"/>
      <dgm:spPr/>
    </dgm:pt>
    <dgm:pt modelId="{C5047A87-AF50-44C3-AB52-786D93ED8BC8}" type="pres">
      <dgm:prSet presAssocID="{0877D5CF-2578-434C-8416-79B110D78280}" presName="lineNode" presStyleLbl="alignAccFollowNode1" presStyleIdx="12" presStyleCnt="21"/>
      <dgm:spPr/>
    </dgm:pt>
    <dgm:pt modelId="{C08A9F8A-16F7-4BDE-BB3C-7B297DC015B3}" type="pres">
      <dgm:prSet presAssocID="{0877D5CF-2578-434C-8416-79B110D78280}" presName="lineArrowNode" presStyleLbl="alignAccFollowNode1" presStyleIdx="13" presStyleCnt="21"/>
      <dgm:spPr/>
    </dgm:pt>
    <dgm:pt modelId="{72029927-DFF7-4460-BAF2-2C6EC875BC5A}" type="pres">
      <dgm:prSet presAssocID="{4B3DA8B1-047B-4C58-AFA8-A57F6550B3C0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AE4E2DD6-7E97-42DE-82C9-73AFDFB40D01}" type="pres">
      <dgm:prSet presAssocID="{4B3DA8B1-047B-4C58-AFA8-A57F6550B3C0}" presName="spacerBetweenCircleAndCallout" presStyleCnt="0">
        <dgm:presLayoutVars/>
      </dgm:prSet>
      <dgm:spPr/>
    </dgm:pt>
    <dgm:pt modelId="{8D1B3609-CE48-4356-8560-266E47AED2CC}" type="pres">
      <dgm:prSet presAssocID="{0877D5CF-2578-434C-8416-79B110D78280}" presName="nodeText" presStyleLbl="alignAccFollowNode1" presStyleIdx="14" presStyleCnt="21">
        <dgm:presLayoutVars>
          <dgm:bulletEnabled val="1"/>
        </dgm:presLayoutVars>
      </dgm:prSet>
      <dgm:spPr/>
    </dgm:pt>
    <dgm:pt modelId="{EF5CA0BA-B0C7-45F8-B479-C750B4A75A0F}" type="pres">
      <dgm:prSet presAssocID="{4B3DA8B1-047B-4C58-AFA8-A57F6550B3C0}" presName="sibTransComposite" presStyleCnt="0"/>
      <dgm:spPr/>
    </dgm:pt>
    <dgm:pt modelId="{4DB5EA0B-BA54-4429-BFF6-7B7EDFDD9EA2}" type="pres">
      <dgm:prSet presAssocID="{6B8C60AA-9C27-488F-BA54-F2490FABF8E5}" presName="compositeNode" presStyleCnt="0"/>
      <dgm:spPr/>
    </dgm:pt>
    <dgm:pt modelId="{DD7D4933-924E-488D-BC21-977297BAE694}" type="pres">
      <dgm:prSet presAssocID="{6B8C60AA-9C27-488F-BA54-F2490FABF8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7E87CF8-0FAE-4939-875D-974684F54634}" type="pres">
      <dgm:prSet presAssocID="{6B8C60AA-9C27-488F-BA54-F2490FABF8E5}" presName="parSh" presStyleCnt="0"/>
      <dgm:spPr/>
    </dgm:pt>
    <dgm:pt modelId="{AB9035CE-D3A4-4781-A0A8-B546F21605B3}" type="pres">
      <dgm:prSet presAssocID="{6B8C60AA-9C27-488F-BA54-F2490FABF8E5}" presName="lineNode" presStyleLbl="alignAccFollowNode1" presStyleIdx="15" presStyleCnt="21"/>
      <dgm:spPr/>
    </dgm:pt>
    <dgm:pt modelId="{28F55F37-C911-43D2-9567-67B609E40AD2}" type="pres">
      <dgm:prSet presAssocID="{6B8C60AA-9C27-488F-BA54-F2490FABF8E5}" presName="lineArrowNode" presStyleLbl="alignAccFollowNode1" presStyleIdx="16" presStyleCnt="21"/>
      <dgm:spPr/>
    </dgm:pt>
    <dgm:pt modelId="{4748B300-4368-4F72-965F-CB696BF768C1}" type="pres">
      <dgm:prSet presAssocID="{EB1C7ABD-E775-4BA3-9F6F-D1ACF806DF11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93E1D82D-5827-4F50-B10C-F9EC3046B0B1}" type="pres">
      <dgm:prSet presAssocID="{EB1C7ABD-E775-4BA3-9F6F-D1ACF806DF11}" presName="spacerBetweenCircleAndCallout" presStyleCnt="0">
        <dgm:presLayoutVars/>
      </dgm:prSet>
      <dgm:spPr/>
    </dgm:pt>
    <dgm:pt modelId="{D97024BD-FE08-426E-B57F-FBEF3EE24CF8}" type="pres">
      <dgm:prSet presAssocID="{6B8C60AA-9C27-488F-BA54-F2490FABF8E5}" presName="nodeText" presStyleLbl="alignAccFollowNode1" presStyleIdx="17" presStyleCnt="21">
        <dgm:presLayoutVars>
          <dgm:bulletEnabled val="1"/>
        </dgm:presLayoutVars>
      </dgm:prSet>
      <dgm:spPr/>
    </dgm:pt>
    <dgm:pt modelId="{A2800563-2052-4443-A0EE-C7EBF6F7A623}" type="pres">
      <dgm:prSet presAssocID="{EB1C7ABD-E775-4BA3-9F6F-D1ACF806DF11}" presName="sibTransComposite" presStyleCnt="0"/>
      <dgm:spPr/>
    </dgm:pt>
    <dgm:pt modelId="{8A4D3DCD-85A9-4B25-B0C0-99461729D475}" type="pres">
      <dgm:prSet presAssocID="{31A32D2F-DB41-4A26-9012-54656833BD8F}" presName="compositeNode" presStyleCnt="0"/>
      <dgm:spPr/>
    </dgm:pt>
    <dgm:pt modelId="{C7970A18-C93A-43BA-A83A-C281C826F03E}" type="pres">
      <dgm:prSet presAssocID="{31A32D2F-DB41-4A26-9012-54656833BD8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ADBD465-9E19-414E-B992-6046B8B1FFEC}" type="pres">
      <dgm:prSet presAssocID="{31A32D2F-DB41-4A26-9012-54656833BD8F}" presName="parSh" presStyleCnt="0"/>
      <dgm:spPr/>
    </dgm:pt>
    <dgm:pt modelId="{735FB767-4B62-4B7A-BF72-6632BE8A8429}" type="pres">
      <dgm:prSet presAssocID="{31A32D2F-DB41-4A26-9012-54656833BD8F}" presName="lineNode" presStyleLbl="alignAccFollowNode1" presStyleIdx="18" presStyleCnt="21"/>
      <dgm:spPr/>
    </dgm:pt>
    <dgm:pt modelId="{F8E33521-0B47-4094-B49B-87B05C2646C4}" type="pres">
      <dgm:prSet presAssocID="{31A32D2F-DB41-4A26-9012-54656833BD8F}" presName="lineArrowNode" presStyleLbl="alignAccFollowNode1" presStyleIdx="19" presStyleCnt="21"/>
      <dgm:spPr/>
    </dgm:pt>
    <dgm:pt modelId="{902ABC04-0E05-47DC-B221-488ED366E136}" type="pres">
      <dgm:prSet presAssocID="{2421903B-75FF-4EBA-9A06-AD88E48B43E1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78E909E7-3C61-4056-80F4-DC20D6980EB6}" type="pres">
      <dgm:prSet presAssocID="{2421903B-75FF-4EBA-9A06-AD88E48B43E1}" presName="spacerBetweenCircleAndCallout" presStyleCnt="0">
        <dgm:presLayoutVars/>
      </dgm:prSet>
      <dgm:spPr/>
    </dgm:pt>
    <dgm:pt modelId="{DDDD1F9E-535E-439C-BBEF-092B7B5F147B}" type="pres">
      <dgm:prSet presAssocID="{31A32D2F-DB41-4A26-9012-54656833BD8F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5CBC4006-1E9D-4B8D-824D-209D7A9A58C3}" type="presOf" srcId="{7B4A23F1-5A66-4755-80BE-3D107C043F90}" destId="{E3362C19-5B1F-4E0F-B40F-8D5C51A0D3FF}" srcOrd="0" destOrd="0" presId="urn:microsoft.com/office/officeart/2016/7/layout/LinearArrowProcessNumbered"/>
    <dgm:cxn modelId="{F0985818-F651-429E-BAD6-2191981CFFF7}" type="presOf" srcId="{31A32D2F-DB41-4A26-9012-54656833BD8F}" destId="{DDDD1F9E-535E-439C-BBEF-092B7B5F147B}" srcOrd="0" destOrd="0" presId="urn:microsoft.com/office/officeart/2016/7/layout/LinearArrowProcessNumbered"/>
    <dgm:cxn modelId="{D3FE9C1D-7835-4FB5-8F5C-C2BBAAFB1D96}" type="presOf" srcId="{94936E14-10D3-41F0-A1E3-7E0F3E916847}" destId="{D2E98A63-B628-427D-B350-4BB107D33AC8}" srcOrd="0" destOrd="0" presId="urn:microsoft.com/office/officeart/2016/7/layout/LinearArrowProcessNumbered"/>
    <dgm:cxn modelId="{3899FD23-CC2D-46DC-879D-F3F4DBD99600}" srcId="{88085502-FA5B-4971-AA66-F2C64E438B16}" destId="{31A32D2F-DB41-4A26-9012-54656833BD8F}" srcOrd="6" destOrd="0" parTransId="{26FA6E18-8482-4671-A3FB-8B61D0AA705E}" sibTransId="{2421903B-75FF-4EBA-9A06-AD88E48B43E1}"/>
    <dgm:cxn modelId="{C825C92F-9930-424E-8594-34AAC04F2804}" type="presOf" srcId="{88085502-FA5B-4971-AA66-F2C64E438B16}" destId="{AAB4520B-9F95-4C54-B864-6DAC9FDA08EC}" srcOrd="0" destOrd="0" presId="urn:microsoft.com/office/officeart/2016/7/layout/LinearArrowProcessNumbered"/>
    <dgm:cxn modelId="{D104703F-770B-4972-9A0D-2BEE6AB84FD6}" type="presOf" srcId="{AB804850-B90B-4543-A4C6-108FA6A5BB00}" destId="{DE30F4F8-9552-40D9-84A9-A327D0CBFDCF}" srcOrd="0" destOrd="0" presId="urn:microsoft.com/office/officeart/2016/7/layout/LinearArrowProcessNumbered"/>
    <dgm:cxn modelId="{0F5CB744-98B0-4E22-B459-06FE5EAC271B}" srcId="{88085502-FA5B-4971-AA66-F2C64E438B16}" destId="{A1DED40C-586C-49D7-88A9-E2FAC8A1F5E0}" srcOrd="1" destOrd="0" parTransId="{E7B3C981-A537-49F4-958C-B86CC7BE9AC5}" sibTransId="{380886EA-4CC0-4BC4-960B-1DE14C2D8069}"/>
    <dgm:cxn modelId="{76E61349-7FE2-44EF-AA74-9AE36076B646}" type="presOf" srcId="{6B8C60AA-9C27-488F-BA54-F2490FABF8E5}" destId="{D97024BD-FE08-426E-B57F-FBEF3EE24CF8}" srcOrd="0" destOrd="0" presId="urn:microsoft.com/office/officeart/2016/7/layout/LinearArrowProcessNumbered"/>
    <dgm:cxn modelId="{E907454F-A11F-4CE4-9C61-B26CBCEA9286}" type="presOf" srcId="{0877D5CF-2578-434C-8416-79B110D78280}" destId="{8D1B3609-CE48-4356-8560-266E47AED2CC}" srcOrd="0" destOrd="0" presId="urn:microsoft.com/office/officeart/2016/7/layout/LinearArrowProcessNumbered"/>
    <dgm:cxn modelId="{B7EDBF55-1B11-4E52-9DE9-F953DD6DC3A9}" type="presOf" srcId="{A1DED40C-586C-49D7-88A9-E2FAC8A1F5E0}" destId="{08C63BBF-86D8-4DDB-9524-F14CE846E503}" srcOrd="0" destOrd="0" presId="urn:microsoft.com/office/officeart/2016/7/layout/LinearArrowProcessNumbered"/>
    <dgm:cxn modelId="{F454245A-F5C6-48E3-8252-D4F8EC0FD60E}" srcId="{88085502-FA5B-4971-AA66-F2C64E438B16}" destId="{7B4A23F1-5A66-4755-80BE-3D107C043F90}" srcOrd="3" destOrd="0" parTransId="{3678D904-2E44-45BA-A7B5-5CE3EA4E96C9}" sibTransId="{D79593BD-E463-4CFB-ABC6-7BE6909E2EED}"/>
    <dgm:cxn modelId="{45EE757D-A4ED-4CB1-9FCB-7CE3450BCAB9}" type="presOf" srcId="{380886EA-4CC0-4BC4-960B-1DE14C2D8069}" destId="{0989FFB1-D174-4387-B2A0-283B1A56E331}" srcOrd="0" destOrd="0" presId="urn:microsoft.com/office/officeart/2016/7/layout/LinearArrowProcessNumbered"/>
    <dgm:cxn modelId="{86933181-5A1F-4856-B0EA-D001764DE549}" type="presOf" srcId="{2421903B-75FF-4EBA-9A06-AD88E48B43E1}" destId="{902ABC04-0E05-47DC-B221-488ED366E136}" srcOrd="0" destOrd="0" presId="urn:microsoft.com/office/officeart/2016/7/layout/LinearArrowProcessNumbered"/>
    <dgm:cxn modelId="{36108788-9FAC-4E78-A239-5485681620E0}" type="presOf" srcId="{4B3DA8B1-047B-4C58-AFA8-A57F6550B3C0}" destId="{72029927-DFF7-4460-BAF2-2C6EC875BC5A}" srcOrd="0" destOrd="0" presId="urn:microsoft.com/office/officeart/2016/7/layout/LinearArrowProcessNumbered"/>
    <dgm:cxn modelId="{590B4DA0-AF9B-47A2-B5C9-91BD82DE2FBE}" type="presOf" srcId="{3EC99D46-A749-4C6E-B7CD-B218407765CA}" destId="{A295D321-4F4E-4867-A81A-A72248BFE109}" srcOrd="0" destOrd="0" presId="urn:microsoft.com/office/officeart/2016/7/layout/LinearArrowProcessNumbered"/>
    <dgm:cxn modelId="{1B2090A1-57CB-48F1-8452-38E111A56572}" srcId="{88085502-FA5B-4971-AA66-F2C64E438B16}" destId="{AB804850-B90B-4543-A4C6-108FA6A5BB00}" srcOrd="2" destOrd="0" parTransId="{52DC4517-D263-4A8E-A172-769A876BF439}" sibTransId="{80C4C4AD-E542-417F-8087-E3AE6E2379FC}"/>
    <dgm:cxn modelId="{FDE8A7A3-E9A3-4688-B532-1C893FB73088}" srcId="{88085502-FA5B-4971-AA66-F2C64E438B16}" destId="{0877D5CF-2578-434C-8416-79B110D78280}" srcOrd="4" destOrd="0" parTransId="{C3296D36-8414-403A-BDD8-09AD201A04C9}" sibTransId="{4B3DA8B1-047B-4C58-AFA8-A57F6550B3C0}"/>
    <dgm:cxn modelId="{37D9C8C3-1BED-4903-9348-6F2F3965B1A9}" type="presOf" srcId="{80C4C4AD-E542-417F-8087-E3AE6E2379FC}" destId="{47EAFD57-FE51-49AE-8F7F-799F778662C2}" srcOrd="0" destOrd="0" presId="urn:microsoft.com/office/officeart/2016/7/layout/LinearArrowProcessNumbered"/>
    <dgm:cxn modelId="{B9FE4FD3-97F2-498D-85FB-3D55ED3A6C7B}" type="presOf" srcId="{D79593BD-E463-4CFB-ABC6-7BE6909E2EED}" destId="{68BCEBEC-32A5-46A7-BB9C-007ECC7ECD4D}" srcOrd="0" destOrd="0" presId="urn:microsoft.com/office/officeart/2016/7/layout/LinearArrowProcessNumbered"/>
    <dgm:cxn modelId="{6E5F41DC-3DE4-4B1E-8C97-ED0B9811DDD4}" srcId="{88085502-FA5B-4971-AA66-F2C64E438B16}" destId="{3EC99D46-A749-4C6E-B7CD-B218407765CA}" srcOrd="0" destOrd="0" parTransId="{29DD874B-F4C5-4B3B-B59B-9F4193FB1F20}" sibTransId="{94936E14-10D3-41F0-A1E3-7E0F3E916847}"/>
    <dgm:cxn modelId="{6B9473DD-0874-40BB-B004-A291D40CE8DD}" srcId="{88085502-FA5B-4971-AA66-F2C64E438B16}" destId="{6B8C60AA-9C27-488F-BA54-F2490FABF8E5}" srcOrd="5" destOrd="0" parTransId="{79693EFB-B027-497B-ADDA-AD946A730DC4}" sibTransId="{EB1C7ABD-E775-4BA3-9F6F-D1ACF806DF11}"/>
    <dgm:cxn modelId="{1BEE20EC-A2B7-4A15-B4C1-98AAE9B8EF6F}" type="presOf" srcId="{EB1C7ABD-E775-4BA3-9F6F-D1ACF806DF11}" destId="{4748B300-4368-4F72-965F-CB696BF768C1}" srcOrd="0" destOrd="0" presId="urn:microsoft.com/office/officeart/2016/7/layout/LinearArrowProcessNumbered"/>
    <dgm:cxn modelId="{7082C549-125F-4E27-836D-A7D95A25977F}" type="presParOf" srcId="{AAB4520B-9F95-4C54-B864-6DAC9FDA08EC}" destId="{2CDE80C2-2CCD-4ABE-B750-03DE33DBB70C}" srcOrd="0" destOrd="0" presId="urn:microsoft.com/office/officeart/2016/7/layout/LinearArrowProcessNumbered"/>
    <dgm:cxn modelId="{D71F3150-8EFA-44AE-BB08-38F2B857CFC4}" type="presParOf" srcId="{2CDE80C2-2CCD-4ABE-B750-03DE33DBB70C}" destId="{39358010-4891-4B72-B159-79C3E94566DF}" srcOrd="0" destOrd="0" presId="urn:microsoft.com/office/officeart/2016/7/layout/LinearArrowProcessNumbered"/>
    <dgm:cxn modelId="{1E2FB684-428E-45C7-921A-1E45CD7CA513}" type="presParOf" srcId="{2CDE80C2-2CCD-4ABE-B750-03DE33DBB70C}" destId="{12BB66D1-4290-458E-B53C-7C3EDA224E50}" srcOrd="1" destOrd="0" presId="urn:microsoft.com/office/officeart/2016/7/layout/LinearArrowProcessNumbered"/>
    <dgm:cxn modelId="{A84696CC-AD0C-412F-95A5-3A0C4704A4EC}" type="presParOf" srcId="{12BB66D1-4290-458E-B53C-7C3EDA224E50}" destId="{29AA3997-5AD8-4AA8-BFEE-3B40CA0BDC04}" srcOrd="0" destOrd="0" presId="urn:microsoft.com/office/officeart/2016/7/layout/LinearArrowProcessNumbered"/>
    <dgm:cxn modelId="{6D5FE04B-51B8-49F6-95D7-D02A2342EF24}" type="presParOf" srcId="{12BB66D1-4290-458E-B53C-7C3EDA224E50}" destId="{A5BF7C3F-5256-49F9-9F92-91B38100A793}" srcOrd="1" destOrd="0" presId="urn:microsoft.com/office/officeart/2016/7/layout/LinearArrowProcessNumbered"/>
    <dgm:cxn modelId="{AD337F34-E8AE-4B55-AC9B-9407674F1C48}" type="presParOf" srcId="{12BB66D1-4290-458E-B53C-7C3EDA224E50}" destId="{D2E98A63-B628-427D-B350-4BB107D33AC8}" srcOrd="2" destOrd="0" presId="urn:microsoft.com/office/officeart/2016/7/layout/LinearArrowProcessNumbered"/>
    <dgm:cxn modelId="{7D5FA28F-19A6-4D85-9DDD-ECA9545EED95}" type="presParOf" srcId="{12BB66D1-4290-458E-B53C-7C3EDA224E50}" destId="{02E73039-7724-4E11-8660-18264527D01D}" srcOrd="3" destOrd="0" presId="urn:microsoft.com/office/officeart/2016/7/layout/LinearArrowProcessNumbered"/>
    <dgm:cxn modelId="{17CAA403-37BF-427B-A8A8-79765EE685A5}" type="presParOf" srcId="{2CDE80C2-2CCD-4ABE-B750-03DE33DBB70C}" destId="{A295D321-4F4E-4867-A81A-A72248BFE109}" srcOrd="2" destOrd="0" presId="urn:microsoft.com/office/officeart/2016/7/layout/LinearArrowProcessNumbered"/>
    <dgm:cxn modelId="{D779E9B2-AA26-41A8-9A5B-C4770FCE6B70}" type="presParOf" srcId="{AAB4520B-9F95-4C54-B864-6DAC9FDA08EC}" destId="{1F0914DD-219F-4B2F-99EF-914D795276CE}" srcOrd="1" destOrd="0" presId="urn:microsoft.com/office/officeart/2016/7/layout/LinearArrowProcessNumbered"/>
    <dgm:cxn modelId="{3A677E78-2091-44F2-818B-C0F225C0A6B8}" type="presParOf" srcId="{AAB4520B-9F95-4C54-B864-6DAC9FDA08EC}" destId="{48FCAA63-F8F1-4D35-BF8D-FC93B229A4BD}" srcOrd="2" destOrd="0" presId="urn:microsoft.com/office/officeart/2016/7/layout/LinearArrowProcessNumbered"/>
    <dgm:cxn modelId="{281E9F84-5D34-424E-B6F4-A218B05F5679}" type="presParOf" srcId="{48FCAA63-F8F1-4D35-BF8D-FC93B229A4BD}" destId="{983F4A5E-0D8C-47CC-BF42-2E49D5B7015E}" srcOrd="0" destOrd="0" presId="urn:microsoft.com/office/officeart/2016/7/layout/LinearArrowProcessNumbered"/>
    <dgm:cxn modelId="{42D4C688-CEAC-4A1E-9902-C79E0FFC1BB7}" type="presParOf" srcId="{48FCAA63-F8F1-4D35-BF8D-FC93B229A4BD}" destId="{5134FAC2-328A-4EF3-8F22-0DBC41C34F60}" srcOrd="1" destOrd="0" presId="urn:microsoft.com/office/officeart/2016/7/layout/LinearArrowProcessNumbered"/>
    <dgm:cxn modelId="{613059E1-2FFA-477F-8778-D15713B748FF}" type="presParOf" srcId="{5134FAC2-328A-4EF3-8F22-0DBC41C34F60}" destId="{DCA664F2-70C4-4DE9-8381-A6BF0F585DD3}" srcOrd="0" destOrd="0" presId="urn:microsoft.com/office/officeart/2016/7/layout/LinearArrowProcessNumbered"/>
    <dgm:cxn modelId="{7C7DC90B-AE98-42EB-953B-6308F1F37ED1}" type="presParOf" srcId="{5134FAC2-328A-4EF3-8F22-0DBC41C34F60}" destId="{1C6B8B60-A8C2-483F-B819-6F6966C18134}" srcOrd="1" destOrd="0" presId="urn:microsoft.com/office/officeart/2016/7/layout/LinearArrowProcessNumbered"/>
    <dgm:cxn modelId="{4C2B0A18-E8C0-47D1-8E30-F06B2A779511}" type="presParOf" srcId="{5134FAC2-328A-4EF3-8F22-0DBC41C34F60}" destId="{0989FFB1-D174-4387-B2A0-283B1A56E331}" srcOrd="2" destOrd="0" presId="urn:microsoft.com/office/officeart/2016/7/layout/LinearArrowProcessNumbered"/>
    <dgm:cxn modelId="{1BE7AFFF-090C-4A86-A5D9-3FD422C3A9AB}" type="presParOf" srcId="{5134FAC2-328A-4EF3-8F22-0DBC41C34F60}" destId="{DD6E94F7-BCCB-460C-BFAD-C5C93D1E6EC1}" srcOrd="3" destOrd="0" presId="urn:microsoft.com/office/officeart/2016/7/layout/LinearArrowProcessNumbered"/>
    <dgm:cxn modelId="{C9C8C7DF-3BA9-4845-9150-2E0C1712E883}" type="presParOf" srcId="{48FCAA63-F8F1-4D35-BF8D-FC93B229A4BD}" destId="{08C63BBF-86D8-4DDB-9524-F14CE846E503}" srcOrd="2" destOrd="0" presId="urn:microsoft.com/office/officeart/2016/7/layout/LinearArrowProcessNumbered"/>
    <dgm:cxn modelId="{5B115BE7-72FE-4F19-ABE7-993104812275}" type="presParOf" srcId="{AAB4520B-9F95-4C54-B864-6DAC9FDA08EC}" destId="{D76D6964-9F7B-41D2-8CF3-73DCBEA5D250}" srcOrd="3" destOrd="0" presId="urn:microsoft.com/office/officeart/2016/7/layout/LinearArrowProcessNumbered"/>
    <dgm:cxn modelId="{85FABDC1-4EB9-4FFF-A5E7-11B04F5451BC}" type="presParOf" srcId="{AAB4520B-9F95-4C54-B864-6DAC9FDA08EC}" destId="{3E49432B-8FD2-4576-95FE-85855357A53B}" srcOrd="4" destOrd="0" presId="urn:microsoft.com/office/officeart/2016/7/layout/LinearArrowProcessNumbered"/>
    <dgm:cxn modelId="{AB51741D-14B5-4603-8D60-22305B95C69A}" type="presParOf" srcId="{3E49432B-8FD2-4576-95FE-85855357A53B}" destId="{DF610346-FF3F-498F-B385-B4E3948880C2}" srcOrd="0" destOrd="0" presId="urn:microsoft.com/office/officeart/2016/7/layout/LinearArrowProcessNumbered"/>
    <dgm:cxn modelId="{AD8C219D-08E5-467D-85C5-0AF06B989238}" type="presParOf" srcId="{3E49432B-8FD2-4576-95FE-85855357A53B}" destId="{1942FF43-B0F8-4D76-A6D9-BA62CB2DC076}" srcOrd="1" destOrd="0" presId="urn:microsoft.com/office/officeart/2016/7/layout/LinearArrowProcessNumbered"/>
    <dgm:cxn modelId="{0BC69FAA-D65C-40ED-AAC8-4AA4E94EC571}" type="presParOf" srcId="{1942FF43-B0F8-4D76-A6D9-BA62CB2DC076}" destId="{E27AB74E-147B-47BF-B3CD-C7A9469BC724}" srcOrd="0" destOrd="0" presId="urn:microsoft.com/office/officeart/2016/7/layout/LinearArrowProcessNumbered"/>
    <dgm:cxn modelId="{92238370-A6D7-4655-8D35-3E6CF7E06337}" type="presParOf" srcId="{1942FF43-B0F8-4D76-A6D9-BA62CB2DC076}" destId="{1285858B-7021-4F4C-96FD-A6507FDC9AC1}" srcOrd="1" destOrd="0" presId="urn:microsoft.com/office/officeart/2016/7/layout/LinearArrowProcessNumbered"/>
    <dgm:cxn modelId="{CC6EDEF3-E5DF-4E21-88BB-626FDAA3D1DC}" type="presParOf" srcId="{1942FF43-B0F8-4D76-A6D9-BA62CB2DC076}" destId="{47EAFD57-FE51-49AE-8F7F-799F778662C2}" srcOrd="2" destOrd="0" presId="urn:microsoft.com/office/officeart/2016/7/layout/LinearArrowProcessNumbered"/>
    <dgm:cxn modelId="{937132A8-1225-4633-AB43-9C57091672B3}" type="presParOf" srcId="{1942FF43-B0F8-4D76-A6D9-BA62CB2DC076}" destId="{EF68506B-0444-406A-852F-9CA8E37502B1}" srcOrd="3" destOrd="0" presId="urn:microsoft.com/office/officeart/2016/7/layout/LinearArrowProcessNumbered"/>
    <dgm:cxn modelId="{B2F0CE7B-1DD3-4DBE-B3A7-C76F0BDC132F}" type="presParOf" srcId="{3E49432B-8FD2-4576-95FE-85855357A53B}" destId="{DE30F4F8-9552-40D9-84A9-A327D0CBFDCF}" srcOrd="2" destOrd="0" presId="urn:microsoft.com/office/officeart/2016/7/layout/LinearArrowProcessNumbered"/>
    <dgm:cxn modelId="{E9CD0B14-CF58-4C01-8AF6-4CC8BBB9FECD}" type="presParOf" srcId="{AAB4520B-9F95-4C54-B864-6DAC9FDA08EC}" destId="{C191154B-8815-43B4-832B-A7A6BD9BBEEB}" srcOrd="5" destOrd="0" presId="urn:microsoft.com/office/officeart/2016/7/layout/LinearArrowProcessNumbered"/>
    <dgm:cxn modelId="{F160D7AD-8C1F-43B2-8B11-317547E99E92}" type="presParOf" srcId="{AAB4520B-9F95-4C54-B864-6DAC9FDA08EC}" destId="{9383C11C-1B51-4F10-B6A0-FA24D509F9C7}" srcOrd="6" destOrd="0" presId="urn:microsoft.com/office/officeart/2016/7/layout/LinearArrowProcessNumbered"/>
    <dgm:cxn modelId="{06436B2C-5D38-44BF-984B-B862AAD71E45}" type="presParOf" srcId="{9383C11C-1B51-4F10-B6A0-FA24D509F9C7}" destId="{672B8F98-E9F9-4A7D-976C-03CC399B7B68}" srcOrd="0" destOrd="0" presId="urn:microsoft.com/office/officeart/2016/7/layout/LinearArrowProcessNumbered"/>
    <dgm:cxn modelId="{638363C8-2CB6-4836-9E4F-D04336DB2412}" type="presParOf" srcId="{9383C11C-1B51-4F10-B6A0-FA24D509F9C7}" destId="{7334D4E5-3AD8-4203-999C-3C9CDC7D5AF6}" srcOrd="1" destOrd="0" presId="urn:microsoft.com/office/officeart/2016/7/layout/LinearArrowProcessNumbered"/>
    <dgm:cxn modelId="{8A38E5A4-1AD9-40C3-B557-333770129E16}" type="presParOf" srcId="{7334D4E5-3AD8-4203-999C-3C9CDC7D5AF6}" destId="{11316C52-C205-42D4-B8F0-797258348300}" srcOrd="0" destOrd="0" presId="urn:microsoft.com/office/officeart/2016/7/layout/LinearArrowProcessNumbered"/>
    <dgm:cxn modelId="{5B276E45-E5DC-4F6B-840F-57991CEB205A}" type="presParOf" srcId="{7334D4E5-3AD8-4203-999C-3C9CDC7D5AF6}" destId="{5B2C2554-7DCF-43B2-870E-3CF26921AFC4}" srcOrd="1" destOrd="0" presId="urn:microsoft.com/office/officeart/2016/7/layout/LinearArrowProcessNumbered"/>
    <dgm:cxn modelId="{B593FC6E-3808-4FF0-BFCE-F5AAA82B3ADC}" type="presParOf" srcId="{7334D4E5-3AD8-4203-999C-3C9CDC7D5AF6}" destId="{68BCEBEC-32A5-46A7-BB9C-007ECC7ECD4D}" srcOrd="2" destOrd="0" presId="urn:microsoft.com/office/officeart/2016/7/layout/LinearArrowProcessNumbered"/>
    <dgm:cxn modelId="{C19CE758-98B6-4624-90C1-19BA0B3D2F6B}" type="presParOf" srcId="{7334D4E5-3AD8-4203-999C-3C9CDC7D5AF6}" destId="{CB1AFD14-97D9-4FF4-8B8F-867DD5E33CB2}" srcOrd="3" destOrd="0" presId="urn:microsoft.com/office/officeart/2016/7/layout/LinearArrowProcessNumbered"/>
    <dgm:cxn modelId="{AB03A5DB-630B-4998-8922-FB53059618D9}" type="presParOf" srcId="{9383C11C-1B51-4F10-B6A0-FA24D509F9C7}" destId="{E3362C19-5B1F-4E0F-B40F-8D5C51A0D3FF}" srcOrd="2" destOrd="0" presId="urn:microsoft.com/office/officeart/2016/7/layout/LinearArrowProcessNumbered"/>
    <dgm:cxn modelId="{6CD25417-6369-4BE2-A14F-A72CA99579DF}" type="presParOf" srcId="{AAB4520B-9F95-4C54-B864-6DAC9FDA08EC}" destId="{28F5698C-B100-4B6C-AC28-D5D2DE223E71}" srcOrd="7" destOrd="0" presId="urn:microsoft.com/office/officeart/2016/7/layout/LinearArrowProcessNumbered"/>
    <dgm:cxn modelId="{3422C41F-AE87-46B7-9A83-DBE0A9D04E93}" type="presParOf" srcId="{AAB4520B-9F95-4C54-B864-6DAC9FDA08EC}" destId="{3BC5708E-654C-416C-9E8F-E143037B0ECB}" srcOrd="8" destOrd="0" presId="urn:microsoft.com/office/officeart/2016/7/layout/LinearArrowProcessNumbered"/>
    <dgm:cxn modelId="{CDAADB06-D567-480C-80CF-BBCEAAADF75C}" type="presParOf" srcId="{3BC5708E-654C-416C-9E8F-E143037B0ECB}" destId="{F985C571-4C06-42F1-AA44-C4A20213B97D}" srcOrd="0" destOrd="0" presId="urn:microsoft.com/office/officeart/2016/7/layout/LinearArrowProcessNumbered"/>
    <dgm:cxn modelId="{B95885F6-CEE5-4FBA-B5D9-86A381EBDD30}" type="presParOf" srcId="{3BC5708E-654C-416C-9E8F-E143037B0ECB}" destId="{0ECEC919-AC31-477B-A847-97870C2612E2}" srcOrd="1" destOrd="0" presId="urn:microsoft.com/office/officeart/2016/7/layout/LinearArrowProcessNumbered"/>
    <dgm:cxn modelId="{4872E94F-71CE-4B7C-B834-4D94B4803C6D}" type="presParOf" srcId="{0ECEC919-AC31-477B-A847-97870C2612E2}" destId="{C5047A87-AF50-44C3-AB52-786D93ED8BC8}" srcOrd="0" destOrd="0" presId="urn:microsoft.com/office/officeart/2016/7/layout/LinearArrowProcessNumbered"/>
    <dgm:cxn modelId="{C9B52293-C939-49D8-B72B-381D1B281295}" type="presParOf" srcId="{0ECEC919-AC31-477B-A847-97870C2612E2}" destId="{C08A9F8A-16F7-4BDE-BB3C-7B297DC015B3}" srcOrd="1" destOrd="0" presId="urn:microsoft.com/office/officeart/2016/7/layout/LinearArrowProcessNumbered"/>
    <dgm:cxn modelId="{F41E5E62-7E4D-4444-AA40-A961920C5637}" type="presParOf" srcId="{0ECEC919-AC31-477B-A847-97870C2612E2}" destId="{72029927-DFF7-4460-BAF2-2C6EC875BC5A}" srcOrd="2" destOrd="0" presId="urn:microsoft.com/office/officeart/2016/7/layout/LinearArrowProcessNumbered"/>
    <dgm:cxn modelId="{77134D8D-E46D-449A-AF43-853EB8C3F7C8}" type="presParOf" srcId="{0ECEC919-AC31-477B-A847-97870C2612E2}" destId="{AE4E2DD6-7E97-42DE-82C9-73AFDFB40D01}" srcOrd="3" destOrd="0" presId="urn:microsoft.com/office/officeart/2016/7/layout/LinearArrowProcessNumbered"/>
    <dgm:cxn modelId="{47921D36-A8C6-4B08-B09D-57B74FB6BFB6}" type="presParOf" srcId="{3BC5708E-654C-416C-9E8F-E143037B0ECB}" destId="{8D1B3609-CE48-4356-8560-266E47AED2CC}" srcOrd="2" destOrd="0" presId="urn:microsoft.com/office/officeart/2016/7/layout/LinearArrowProcessNumbered"/>
    <dgm:cxn modelId="{E51A8C54-CB59-435A-97B9-EC3807673863}" type="presParOf" srcId="{AAB4520B-9F95-4C54-B864-6DAC9FDA08EC}" destId="{EF5CA0BA-B0C7-45F8-B479-C750B4A75A0F}" srcOrd="9" destOrd="0" presId="urn:microsoft.com/office/officeart/2016/7/layout/LinearArrowProcessNumbered"/>
    <dgm:cxn modelId="{94CEFFCE-C5B8-4968-ADC3-E9A4DE0017CC}" type="presParOf" srcId="{AAB4520B-9F95-4C54-B864-6DAC9FDA08EC}" destId="{4DB5EA0B-BA54-4429-BFF6-7B7EDFDD9EA2}" srcOrd="10" destOrd="0" presId="urn:microsoft.com/office/officeart/2016/7/layout/LinearArrowProcessNumbered"/>
    <dgm:cxn modelId="{40F5B066-8B9D-419C-A2D5-F160ADC10BE4}" type="presParOf" srcId="{4DB5EA0B-BA54-4429-BFF6-7B7EDFDD9EA2}" destId="{DD7D4933-924E-488D-BC21-977297BAE694}" srcOrd="0" destOrd="0" presId="urn:microsoft.com/office/officeart/2016/7/layout/LinearArrowProcessNumbered"/>
    <dgm:cxn modelId="{95AEF8B7-BFE2-418D-81F8-6916E577D7C8}" type="presParOf" srcId="{4DB5EA0B-BA54-4429-BFF6-7B7EDFDD9EA2}" destId="{77E87CF8-0FAE-4939-875D-974684F54634}" srcOrd="1" destOrd="0" presId="urn:microsoft.com/office/officeart/2016/7/layout/LinearArrowProcessNumbered"/>
    <dgm:cxn modelId="{F4AFF96A-F231-46FD-9C4E-EBB089AA5000}" type="presParOf" srcId="{77E87CF8-0FAE-4939-875D-974684F54634}" destId="{AB9035CE-D3A4-4781-A0A8-B546F21605B3}" srcOrd="0" destOrd="0" presId="urn:microsoft.com/office/officeart/2016/7/layout/LinearArrowProcessNumbered"/>
    <dgm:cxn modelId="{EC317D6A-E1F8-4D6C-B15E-4E7FABEBE8BE}" type="presParOf" srcId="{77E87CF8-0FAE-4939-875D-974684F54634}" destId="{28F55F37-C911-43D2-9567-67B609E40AD2}" srcOrd="1" destOrd="0" presId="urn:microsoft.com/office/officeart/2016/7/layout/LinearArrowProcessNumbered"/>
    <dgm:cxn modelId="{3FD06A43-48EA-4E5A-AF74-837BD5F8823B}" type="presParOf" srcId="{77E87CF8-0FAE-4939-875D-974684F54634}" destId="{4748B300-4368-4F72-965F-CB696BF768C1}" srcOrd="2" destOrd="0" presId="urn:microsoft.com/office/officeart/2016/7/layout/LinearArrowProcessNumbered"/>
    <dgm:cxn modelId="{10DCD743-10F5-40CC-93E7-673E254ED4CC}" type="presParOf" srcId="{77E87CF8-0FAE-4939-875D-974684F54634}" destId="{93E1D82D-5827-4F50-B10C-F9EC3046B0B1}" srcOrd="3" destOrd="0" presId="urn:microsoft.com/office/officeart/2016/7/layout/LinearArrowProcessNumbered"/>
    <dgm:cxn modelId="{0FAA0F03-EFEF-4BD9-9275-2FED4DB7688A}" type="presParOf" srcId="{4DB5EA0B-BA54-4429-BFF6-7B7EDFDD9EA2}" destId="{D97024BD-FE08-426E-B57F-FBEF3EE24CF8}" srcOrd="2" destOrd="0" presId="urn:microsoft.com/office/officeart/2016/7/layout/LinearArrowProcessNumbered"/>
    <dgm:cxn modelId="{1A2E7CF7-8C4F-44CF-AA02-AEEB05CDCB92}" type="presParOf" srcId="{AAB4520B-9F95-4C54-B864-6DAC9FDA08EC}" destId="{A2800563-2052-4443-A0EE-C7EBF6F7A623}" srcOrd="11" destOrd="0" presId="urn:microsoft.com/office/officeart/2016/7/layout/LinearArrowProcessNumbered"/>
    <dgm:cxn modelId="{CF8B7C5A-DC45-4E06-B495-895DC4D4EDDF}" type="presParOf" srcId="{AAB4520B-9F95-4C54-B864-6DAC9FDA08EC}" destId="{8A4D3DCD-85A9-4B25-B0C0-99461729D475}" srcOrd="12" destOrd="0" presId="urn:microsoft.com/office/officeart/2016/7/layout/LinearArrowProcessNumbered"/>
    <dgm:cxn modelId="{198029B9-915D-4B25-AC76-B5C0FA0C2323}" type="presParOf" srcId="{8A4D3DCD-85A9-4B25-B0C0-99461729D475}" destId="{C7970A18-C93A-43BA-A83A-C281C826F03E}" srcOrd="0" destOrd="0" presId="urn:microsoft.com/office/officeart/2016/7/layout/LinearArrowProcessNumbered"/>
    <dgm:cxn modelId="{1BB56653-5591-4DAC-A777-21D54BF3FA93}" type="presParOf" srcId="{8A4D3DCD-85A9-4B25-B0C0-99461729D475}" destId="{AADBD465-9E19-414E-B992-6046B8B1FFEC}" srcOrd="1" destOrd="0" presId="urn:microsoft.com/office/officeart/2016/7/layout/LinearArrowProcessNumbered"/>
    <dgm:cxn modelId="{9C934238-DB29-4E84-A9B0-A8FBDD728AC7}" type="presParOf" srcId="{AADBD465-9E19-414E-B992-6046B8B1FFEC}" destId="{735FB767-4B62-4B7A-BF72-6632BE8A8429}" srcOrd="0" destOrd="0" presId="urn:microsoft.com/office/officeart/2016/7/layout/LinearArrowProcessNumbered"/>
    <dgm:cxn modelId="{1CAB70B5-76E7-44B6-8E5B-F48902FD381A}" type="presParOf" srcId="{AADBD465-9E19-414E-B992-6046B8B1FFEC}" destId="{F8E33521-0B47-4094-B49B-87B05C2646C4}" srcOrd="1" destOrd="0" presId="urn:microsoft.com/office/officeart/2016/7/layout/LinearArrowProcessNumbered"/>
    <dgm:cxn modelId="{8FAAC1F1-5AB9-4E53-8873-5B5428E5E09F}" type="presParOf" srcId="{AADBD465-9E19-414E-B992-6046B8B1FFEC}" destId="{902ABC04-0E05-47DC-B221-488ED366E136}" srcOrd="2" destOrd="0" presId="urn:microsoft.com/office/officeart/2016/7/layout/LinearArrowProcessNumbered"/>
    <dgm:cxn modelId="{F85771F2-8D96-483C-8C40-96F8BA74A47C}" type="presParOf" srcId="{AADBD465-9E19-414E-B992-6046B8B1FFEC}" destId="{78E909E7-3C61-4056-80F4-DC20D6980EB6}" srcOrd="3" destOrd="0" presId="urn:microsoft.com/office/officeart/2016/7/layout/LinearArrowProcessNumbered"/>
    <dgm:cxn modelId="{A38DF04D-1DE1-4CD3-A3A0-BB834D1E2970}" type="presParOf" srcId="{8A4D3DCD-85A9-4B25-B0C0-99461729D475}" destId="{DDDD1F9E-535E-439C-BBEF-092B7B5F147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A3997-5AD8-4AA8-BFEE-3B40CA0BDC04}">
      <dsp:nvSpPr>
        <dsp:cNvPr id="0" name=""/>
        <dsp:cNvSpPr/>
      </dsp:nvSpPr>
      <dsp:spPr>
        <a:xfrm>
          <a:off x="756507" y="1110004"/>
          <a:ext cx="596054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F7C3F-5256-49F9-9F92-91B38100A793}">
      <dsp:nvSpPr>
        <dsp:cNvPr id="0" name=""/>
        <dsp:cNvSpPr/>
      </dsp:nvSpPr>
      <dsp:spPr>
        <a:xfrm>
          <a:off x="1388325" y="1059922"/>
          <a:ext cx="68546" cy="128860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36736"/>
            <a:satOff val="-3112"/>
            <a:lumOff val="-35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"/>
              <a:satOff val="-3112"/>
              <a:lumOff val="-3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98A63-B628-427D-B350-4BB107D33AC8}">
      <dsp:nvSpPr>
        <dsp:cNvPr id="0" name=""/>
        <dsp:cNvSpPr/>
      </dsp:nvSpPr>
      <dsp:spPr>
        <a:xfrm>
          <a:off x="406810" y="834849"/>
          <a:ext cx="550381" cy="5503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87411" y="915450"/>
        <a:ext cx="389179" cy="389179"/>
      </dsp:txXfrm>
    </dsp:sp>
    <dsp:sp modelId="{A295D321-4F4E-4867-A81A-A72248BFE109}">
      <dsp:nvSpPr>
        <dsp:cNvPr id="0" name=""/>
        <dsp:cNvSpPr/>
      </dsp:nvSpPr>
      <dsp:spPr>
        <a:xfrm>
          <a:off x="11439" y="1550813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2"/>
            <a:satOff val="-6223"/>
            <a:lumOff val="-70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"/>
              <a:satOff val="-6223"/>
              <a:lumOff val="-7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Hours Studied:</a:t>
          </a:r>
          <a:r>
            <a:rPr lang="en-US" sz="140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Represents the student's dedication and individual effort towards their studies.</a:t>
          </a:r>
          <a:endParaRPr lang="en-US" sz="1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439" y="1819037"/>
        <a:ext cx="1341122" cy="1697376"/>
      </dsp:txXfrm>
    </dsp:sp>
    <dsp:sp modelId="{DCA664F2-70C4-4DE9-8381-A6BF0F585DD3}">
      <dsp:nvSpPr>
        <dsp:cNvPr id="0" name=""/>
        <dsp:cNvSpPr/>
      </dsp:nvSpPr>
      <dsp:spPr>
        <a:xfrm>
          <a:off x="1501575" y="1110033"/>
          <a:ext cx="1341122" cy="72"/>
        </a:xfrm>
        <a:prstGeom prst="rect">
          <a:avLst/>
        </a:prstGeom>
        <a:solidFill>
          <a:schemeClr val="accent2">
            <a:tint val="40000"/>
            <a:alpha val="90000"/>
            <a:hueOff val="1010208"/>
            <a:satOff val="-9335"/>
            <a:lumOff val="-105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010208"/>
              <a:satOff val="-9335"/>
              <a:lumOff val="-10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B8B60-A8C2-483F-B819-6F6966C18134}">
      <dsp:nvSpPr>
        <dsp:cNvPr id="0" name=""/>
        <dsp:cNvSpPr/>
      </dsp:nvSpPr>
      <dsp:spPr>
        <a:xfrm>
          <a:off x="2878461" y="1059946"/>
          <a:ext cx="68546" cy="12888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346944"/>
            <a:satOff val="-12446"/>
            <a:lumOff val="-14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346944"/>
              <a:satOff val="-12446"/>
              <a:lumOff val="-14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9FFB1-D174-4387-B2A0-283B1A56E331}">
      <dsp:nvSpPr>
        <dsp:cNvPr id="0" name=""/>
        <dsp:cNvSpPr/>
      </dsp:nvSpPr>
      <dsp:spPr>
        <a:xfrm>
          <a:off x="1896946" y="834878"/>
          <a:ext cx="550381" cy="550381"/>
        </a:xfrm>
        <a:prstGeom prst="ellipse">
          <a:avLst/>
        </a:prstGeom>
        <a:solidFill>
          <a:schemeClr val="accent2">
            <a:hueOff val="1073936"/>
            <a:satOff val="-3082"/>
            <a:lumOff val="-4935"/>
            <a:alphaOff val="0"/>
          </a:schemeClr>
        </a:solidFill>
        <a:ln w="1905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>
        <a:off x="1977547" y="915479"/>
        <a:ext cx="389179" cy="389179"/>
      </dsp:txXfrm>
    </dsp:sp>
    <dsp:sp modelId="{08C63BBF-86D8-4DDB-9524-F14CE846E503}">
      <dsp:nvSpPr>
        <dsp:cNvPr id="0" name=""/>
        <dsp:cNvSpPr/>
      </dsp:nvSpPr>
      <dsp:spPr>
        <a:xfrm>
          <a:off x="1501575" y="1550888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Attendance: </a:t>
          </a:r>
          <a:r>
            <a:rPr lang="en-US" sz="135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Indicates the student's consistency and commitment to attending classes.</a:t>
          </a:r>
        </a:p>
      </dsp:txBody>
      <dsp:txXfrm>
        <a:off x="1501575" y="1819112"/>
        <a:ext cx="1341122" cy="1697376"/>
      </dsp:txXfrm>
    </dsp:sp>
    <dsp:sp modelId="{E27AB74E-147B-47BF-B3CD-C7A9469BC724}">
      <dsp:nvSpPr>
        <dsp:cNvPr id="0" name=""/>
        <dsp:cNvSpPr/>
      </dsp:nvSpPr>
      <dsp:spPr>
        <a:xfrm>
          <a:off x="2991712" y="1110033"/>
          <a:ext cx="1341122" cy="72"/>
        </a:xfrm>
        <a:prstGeom prst="rect">
          <a:avLst/>
        </a:prstGeom>
        <a:solidFill>
          <a:schemeClr val="accent2">
            <a:tint val="40000"/>
            <a:alpha val="90000"/>
            <a:hueOff val="2020415"/>
            <a:satOff val="-18670"/>
            <a:lumOff val="-210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020415"/>
              <a:satOff val="-18670"/>
              <a:lumOff val="-2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5858B-7021-4F4C-96FD-A6507FDC9AC1}">
      <dsp:nvSpPr>
        <dsp:cNvPr id="0" name=""/>
        <dsp:cNvSpPr/>
      </dsp:nvSpPr>
      <dsp:spPr>
        <a:xfrm>
          <a:off x="4368597" y="1059946"/>
          <a:ext cx="68546" cy="12888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2357151"/>
            <a:satOff val="-21781"/>
            <a:lumOff val="-245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357151"/>
              <a:satOff val="-21781"/>
              <a:lumOff val="-2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AFD57-FE51-49AE-8F7F-799F778662C2}">
      <dsp:nvSpPr>
        <dsp:cNvPr id="0" name=""/>
        <dsp:cNvSpPr/>
      </dsp:nvSpPr>
      <dsp:spPr>
        <a:xfrm>
          <a:off x="3387082" y="834878"/>
          <a:ext cx="550381" cy="550381"/>
        </a:xfrm>
        <a:prstGeom prst="ellips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467683" y="915479"/>
        <a:ext cx="389179" cy="389179"/>
      </dsp:txXfrm>
    </dsp:sp>
    <dsp:sp modelId="{DE30F4F8-9552-40D9-84A9-A327D0CBFDCF}">
      <dsp:nvSpPr>
        <dsp:cNvPr id="0" name=""/>
        <dsp:cNvSpPr/>
      </dsp:nvSpPr>
      <dsp:spPr>
        <a:xfrm>
          <a:off x="2991712" y="1550888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693887"/>
            <a:satOff val="-24893"/>
            <a:lumOff val="-28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693887"/>
              <a:satOff val="-24893"/>
              <a:lumOff val="-28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Peers' Influence:</a:t>
          </a:r>
          <a:r>
            <a:rPr lang="en-US" sz="135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Reflects the impact of classmates on the student's behavior and mindset.</a:t>
          </a:r>
          <a:endParaRPr lang="en-US" sz="135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991712" y="1819112"/>
        <a:ext cx="1341122" cy="1697376"/>
      </dsp:txXfrm>
    </dsp:sp>
    <dsp:sp modelId="{11316C52-C205-42D4-B8F0-797258348300}">
      <dsp:nvSpPr>
        <dsp:cNvPr id="0" name=""/>
        <dsp:cNvSpPr/>
      </dsp:nvSpPr>
      <dsp:spPr>
        <a:xfrm>
          <a:off x="4481848" y="1110033"/>
          <a:ext cx="1341122" cy="72"/>
        </a:xfrm>
        <a:prstGeom prst="rect">
          <a:avLst/>
        </a:prstGeom>
        <a:solidFill>
          <a:schemeClr val="accent2">
            <a:tint val="40000"/>
            <a:alpha val="90000"/>
            <a:hueOff val="3030623"/>
            <a:satOff val="-28004"/>
            <a:lumOff val="-315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030623"/>
              <a:satOff val="-28004"/>
              <a:lumOff val="-3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C2554-7DCF-43B2-870E-3CF26921AFC4}">
      <dsp:nvSpPr>
        <dsp:cNvPr id="0" name=""/>
        <dsp:cNvSpPr/>
      </dsp:nvSpPr>
      <dsp:spPr>
        <a:xfrm>
          <a:off x="5858733" y="1059946"/>
          <a:ext cx="68546" cy="12888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CEBEC-32A5-46A7-BB9C-007ECC7ECD4D}">
      <dsp:nvSpPr>
        <dsp:cNvPr id="0" name=""/>
        <dsp:cNvSpPr/>
      </dsp:nvSpPr>
      <dsp:spPr>
        <a:xfrm>
          <a:off x="4877218" y="834878"/>
          <a:ext cx="550381" cy="550381"/>
        </a:xfrm>
        <a:prstGeom prst="ellips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957819" y="915479"/>
        <a:ext cx="389179" cy="389179"/>
      </dsp:txXfrm>
    </dsp:sp>
    <dsp:sp modelId="{E3362C19-5B1F-4E0F-B40F-8D5C51A0D3FF}">
      <dsp:nvSpPr>
        <dsp:cNvPr id="0" name=""/>
        <dsp:cNvSpPr/>
      </dsp:nvSpPr>
      <dsp:spPr>
        <a:xfrm>
          <a:off x="4481848" y="1550888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704095"/>
            <a:satOff val="-34228"/>
            <a:lumOff val="-385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704095"/>
              <a:satOff val="-34228"/>
              <a:lumOff val="-38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Extra Curricular Activities:</a:t>
          </a:r>
          <a:r>
            <a:rPr lang="en-US" sz="115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Denotes the student's personal choice and involvement in activities outside the academic curriculum.</a:t>
          </a:r>
          <a:endParaRPr lang="en-US" sz="115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481848" y="1819112"/>
        <a:ext cx="1341122" cy="1697376"/>
      </dsp:txXfrm>
    </dsp:sp>
    <dsp:sp modelId="{C5047A87-AF50-44C3-AB52-786D93ED8BC8}">
      <dsp:nvSpPr>
        <dsp:cNvPr id="0" name=""/>
        <dsp:cNvSpPr/>
      </dsp:nvSpPr>
      <dsp:spPr>
        <a:xfrm>
          <a:off x="5971984" y="1110033"/>
          <a:ext cx="1341122" cy="72"/>
        </a:xfrm>
        <a:prstGeom prst="rect">
          <a:avLst/>
        </a:prstGeom>
        <a:solidFill>
          <a:schemeClr val="accent2">
            <a:tint val="40000"/>
            <a:alpha val="90000"/>
            <a:hueOff val="4040831"/>
            <a:satOff val="-37339"/>
            <a:lumOff val="-42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040831"/>
              <a:satOff val="-37339"/>
              <a:lumOff val="-4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9F8A-16F7-4BDE-BB3C-7B297DC015B3}">
      <dsp:nvSpPr>
        <dsp:cNvPr id="0" name=""/>
        <dsp:cNvSpPr/>
      </dsp:nvSpPr>
      <dsp:spPr>
        <a:xfrm>
          <a:off x="7348869" y="1059946"/>
          <a:ext cx="68546" cy="12888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377567"/>
            <a:satOff val="-40451"/>
            <a:lumOff val="-456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377567"/>
              <a:satOff val="-40451"/>
              <a:lumOff val="-4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29927-DFF7-4460-BAF2-2C6EC875BC5A}">
      <dsp:nvSpPr>
        <dsp:cNvPr id="0" name=""/>
        <dsp:cNvSpPr/>
      </dsp:nvSpPr>
      <dsp:spPr>
        <a:xfrm>
          <a:off x="6367354" y="834878"/>
          <a:ext cx="550381" cy="550381"/>
        </a:xfrm>
        <a:prstGeom prst="ellips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6447955" y="915479"/>
        <a:ext cx="389179" cy="389179"/>
      </dsp:txXfrm>
    </dsp:sp>
    <dsp:sp modelId="{8D1B3609-CE48-4356-8560-266E47AED2CC}">
      <dsp:nvSpPr>
        <dsp:cNvPr id="0" name=""/>
        <dsp:cNvSpPr/>
      </dsp:nvSpPr>
      <dsp:spPr>
        <a:xfrm>
          <a:off x="5971984" y="1550888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4714303"/>
            <a:satOff val="-43562"/>
            <a:lumOff val="-491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714303"/>
              <a:satOff val="-43562"/>
              <a:lumOff val="-49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Access to Resources:</a:t>
          </a:r>
          <a:r>
            <a:rPr lang="en-US" sz="120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Dependent on the availability and quality of study materials and support services accessible to the student.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984" y="1819112"/>
        <a:ext cx="1341122" cy="1697376"/>
      </dsp:txXfrm>
    </dsp:sp>
    <dsp:sp modelId="{AB9035CE-D3A4-4781-A0A8-B546F21605B3}">
      <dsp:nvSpPr>
        <dsp:cNvPr id="0" name=""/>
        <dsp:cNvSpPr/>
      </dsp:nvSpPr>
      <dsp:spPr>
        <a:xfrm>
          <a:off x="7462120" y="1110033"/>
          <a:ext cx="1341122" cy="72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55F37-C911-43D2-9567-67B609E40AD2}">
      <dsp:nvSpPr>
        <dsp:cNvPr id="0" name=""/>
        <dsp:cNvSpPr/>
      </dsp:nvSpPr>
      <dsp:spPr>
        <a:xfrm>
          <a:off x="8839005" y="1059946"/>
          <a:ext cx="68546" cy="128887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5387775"/>
            <a:satOff val="-49786"/>
            <a:lumOff val="-56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387775"/>
              <a:satOff val="-49786"/>
              <a:lumOff val="-56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8B300-4368-4F72-965F-CB696BF768C1}">
      <dsp:nvSpPr>
        <dsp:cNvPr id="0" name=""/>
        <dsp:cNvSpPr/>
      </dsp:nvSpPr>
      <dsp:spPr>
        <a:xfrm>
          <a:off x="7857490" y="834878"/>
          <a:ext cx="550381" cy="550381"/>
        </a:xfrm>
        <a:prstGeom prst="ellipse">
          <a:avLst/>
        </a:prstGeom>
        <a:solidFill>
          <a:schemeClr val="accent2">
            <a:hueOff val="5369678"/>
            <a:satOff val="-15411"/>
            <a:lumOff val="-24674"/>
            <a:alphaOff val="0"/>
          </a:schemeClr>
        </a:solidFill>
        <a:ln w="1905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7938091" y="915479"/>
        <a:ext cx="389179" cy="389179"/>
      </dsp:txXfrm>
    </dsp:sp>
    <dsp:sp modelId="{D97024BD-FE08-426E-B57F-FBEF3EE24CF8}">
      <dsp:nvSpPr>
        <dsp:cNvPr id="0" name=""/>
        <dsp:cNvSpPr/>
      </dsp:nvSpPr>
      <dsp:spPr>
        <a:xfrm>
          <a:off x="7462120" y="1550888"/>
          <a:ext cx="134112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724510"/>
            <a:satOff val="-52897"/>
            <a:lumOff val="-596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724510"/>
              <a:satOff val="-52897"/>
              <a:lumOff val="-59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89" tIns="165100" rIns="105789" bIns="165100" numCol="1" spcCol="1270" anchor="t" anchorCtr="0">
          <a:noAutofit/>
        </a:bodyPr>
        <a:lstStyle/>
        <a:p>
          <a:pPr marL="0" lvl="0" indent="0" algn="l" defTabSz="6000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5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School Type:</a:t>
          </a:r>
          <a:r>
            <a:rPr lang="en-US" sz="135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Describes the educational environment provided by the institution, whether public or private.</a:t>
          </a:r>
          <a:endParaRPr lang="en-US" sz="135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462120" y="1819112"/>
        <a:ext cx="1341122" cy="1697376"/>
      </dsp:txXfrm>
    </dsp:sp>
    <dsp:sp modelId="{735FB767-4B62-4B7A-BF72-6632BE8A8429}">
      <dsp:nvSpPr>
        <dsp:cNvPr id="0" name=""/>
        <dsp:cNvSpPr/>
      </dsp:nvSpPr>
      <dsp:spPr>
        <a:xfrm>
          <a:off x="8952256" y="1110033"/>
          <a:ext cx="671216" cy="72"/>
        </a:xfrm>
        <a:prstGeom prst="rect">
          <a:avLst/>
        </a:prstGeom>
        <a:solidFill>
          <a:schemeClr val="accent2">
            <a:tint val="40000"/>
            <a:alpha val="90000"/>
            <a:hueOff val="6061246"/>
            <a:satOff val="-56009"/>
            <a:lumOff val="-631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061246"/>
              <a:satOff val="-56009"/>
              <a:lumOff val="-6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ABC04-0E05-47DC-B221-488ED366E136}">
      <dsp:nvSpPr>
        <dsp:cNvPr id="0" name=""/>
        <dsp:cNvSpPr/>
      </dsp:nvSpPr>
      <dsp:spPr>
        <a:xfrm>
          <a:off x="9348281" y="834878"/>
          <a:ext cx="550381" cy="550381"/>
        </a:xfrm>
        <a:prstGeom prst="ellips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58" tIns="21358" rIns="21358" bIns="2135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9428882" y="915479"/>
        <a:ext cx="389179" cy="389179"/>
      </dsp:txXfrm>
    </dsp:sp>
    <dsp:sp modelId="{DDDD1F9E-535E-439C-BBEF-092B7B5F147B}">
      <dsp:nvSpPr>
        <dsp:cNvPr id="0" name=""/>
        <dsp:cNvSpPr/>
      </dsp:nvSpPr>
      <dsp:spPr>
        <a:xfrm>
          <a:off x="8952256" y="1550888"/>
          <a:ext cx="139671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74" tIns="165100" rIns="110174" bIns="1651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Parental Education:</a:t>
          </a:r>
          <a:r>
            <a:rPr lang="en-US" sz="1200" b="0" i="0" kern="1200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Represents the educational background and the level of support provided by the student's family.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952256" y="1830231"/>
        <a:ext cx="1396713" cy="1686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781E-3CC3-00C5-E788-2C85183E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AE33F-4A8A-D01E-F993-930905997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27447-00F0-28FA-1D9D-80CFAC89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84C2D-57DC-0AD6-6A3F-530934A5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CB085-E5AD-516A-67F5-3D9A39EC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8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FCEC-F1CB-5E11-1E0A-D795C608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62371-5550-D344-FC73-FBB375F7A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5564C-E081-2411-F0C2-33729A42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96B6-7C3E-6E9D-22F9-205E39DD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655F2-0C03-FE68-E404-1E000ECF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72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977157-948A-2D9A-8FC9-B05692C85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72E9D-8E91-35EE-2408-9198A088F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CF22-F0D8-090A-B939-BE1C42BB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1C604-6417-C6C7-DD38-ADEB7B0C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CA174-954A-099F-D90A-7434086F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54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A8F5-1CF2-1ED2-D3CD-0CED1CF2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84445-A735-1490-0474-EE8DB99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7CE59-7829-DDC0-DBF0-A633CF48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86019-756F-A74A-092E-28BE5DE8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11F17-7F27-3487-2866-04B4B443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33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5B6F-BD3D-1658-DE81-8C34AF99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B8E5B-2E40-52D4-C60A-C4D91485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04284-64B8-7D89-06CE-A520D5F8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AB0DB-41CC-C646-EC92-B5783714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B751-71D2-E12C-61AD-561F7832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321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BD81-EE51-1401-2D42-FFC6BE75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DF5B-41BB-4A3C-9202-84D6CF85C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63BA7-1A27-182E-A19D-834979582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45B3E-6CDB-DA44-8610-B3386675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D0F30-45A4-490C-FF1F-C4ACC0AA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EF66B-9357-C5D3-C510-33CF2DA7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223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B8C1-23D8-8A1C-8431-BD09F843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5860B-35B7-C9D4-ACC4-C7399646D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E1EFA-5181-A4F9-6A22-C6A30315C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9DBAA-6FE7-3218-E0A7-543052236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5081-AA9C-5701-441D-FF13BFE124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FF0BD-27C8-28A5-71AD-BEF1FB34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EF575-BCA2-F5FD-1A26-C14D3583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94FC3-24E7-3333-6576-A58469F8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00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734E-D73F-BD2A-825C-A66BB15C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6F07C-703B-049A-6EB7-A040890C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B7F94-4FFD-4696-C125-6FF5E611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027F-A5DD-9EB5-FB7B-73AE7DAD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04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F134B-6A64-C541-4DB7-982B20B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6E226-490D-0BF4-346C-DBE8F46C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05413-916D-EBB6-1A7E-EB5C6439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245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76CB-B335-2B3B-6312-96CECC84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FB66-4B92-2947-804E-DE960BB2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594F3-2003-0BB8-8D4F-F2B15941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979C0-89C1-96F9-3558-7144372A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74BE8-B065-0CAD-D1CD-9D99724B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6C028-307B-7E6C-FBC6-5696CF14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34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B047-CB19-D379-3E93-E0107357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C653B9-5403-0E44-A104-46BB9FF03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F005C-9746-A89D-DF6F-9338C1A9C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0ADD8-BA15-1003-3075-76407D94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1D84E-4534-2558-2028-3F036089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2FADA-5892-FEEE-B47E-E8A70415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7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23C93-9995-8AEE-78BF-5656DB31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C458-A61B-1164-FBE0-9845DC018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AC93-02EB-D9AE-37E0-B9E16347F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C94E5-97C7-4B87-893D-0135E5ADDDED}" type="datetimeFigureOut">
              <a:rPr lang="en-CA" smtClean="0"/>
              <a:t>2024-12-02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E2D8-2F9C-ECC2-D7A1-51FB1C2F8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ED81-C44E-E084-CF49-3DFE9659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971C2-3896-480F-9601-250A8C7510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60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34B9826-9519-907C-C7CD-58E6C74D819C}"/>
              </a:ext>
            </a:extLst>
          </p:cNvPr>
          <p:cNvSpPr/>
          <p:nvPr/>
        </p:nvSpPr>
        <p:spPr>
          <a:xfrm>
            <a:off x="4830719" y="1128823"/>
            <a:ext cx="7262105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Factors Influencing Student Exam Scores</a:t>
            </a:r>
            <a:endParaRPr lang="en-US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2765C4B-2B84-B9DE-7CB8-DA1F24B92C55}"/>
              </a:ext>
            </a:extLst>
          </p:cNvPr>
          <p:cNvSpPr/>
          <p:nvPr/>
        </p:nvSpPr>
        <p:spPr>
          <a:xfrm>
            <a:off x="5026251" y="3630991"/>
            <a:ext cx="4286925" cy="2470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Members: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Baanu Vasundhara Tumma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Laxmi Prasanna Podhem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Vishnu Uday Pavan Medidhi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Mounika Ravella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Mahvish Kounain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43F60032-D59E-11AD-8B90-737CFB15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7751" cy="68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5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52292C-5795-0E84-B633-4AF01B82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381125"/>
            <a:ext cx="5353050" cy="2047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02E825-9D18-B9C3-7E70-92B4C966B640}"/>
              </a:ext>
            </a:extLst>
          </p:cNvPr>
          <p:cNvSpPr txBox="1"/>
          <p:nvPr/>
        </p:nvSpPr>
        <p:spPr>
          <a:xfrm>
            <a:off x="219075" y="272549"/>
            <a:ext cx="88541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PEER INFLUENCE ON EXAM SCORES</a:t>
            </a:r>
          </a:p>
          <a:p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E6B47813-1897-5ADD-0BF2-0738ADC9E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167801"/>
            <a:ext cx="6296025" cy="369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E16988-4AD8-701D-3929-970F61AF27D6}"/>
              </a:ext>
            </a:extLst>
          </p:cNvPr>
          <p:cNvSpPr txBox="1"/>
          <p:nvPr/>
        </p:nvSpPr>
        <p:spPr>
          <a:xfrm>
            <a:off x="488949" y="4339263"/>
            <a:ext cx="114839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Spearman's correlation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Null Hypothesis and accepting Alternative Hypothesis.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Spearman’s correlation coefficient of .111 indicates a weak positive relationship between peer influence and exam scores. The correlation is statistically significant at the 0.01 level (p &lt; 0.001), suggesting a strong likelihood that this relationship is not due to random chance.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2C0F1D58-EFB9-832A-D9A1-1C48669D0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266507"/>
            <a:ext cx="4964488" cy="2633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0E0E2-662D-5099-D774-DA61A59FE94A}"/>
              </a:ext>
            </a:extLst>
          </p:cNvPr>
          <p:cNvSpPr txBox="1"/>
          <p:nvPr/>
        </p:nvSpPr>
        <p:spPr>
          <a:xfrm>
            <a:off x="203199" y="199721"/>
            <a:ext cx="11862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EXTRACURRICULAR ACTIVITIES  ON EXAM SCORES</a:t>
            </a:r>
          </a:p>
          <a:p>
            <a:endParaRPr lang="en-CA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1D43AB59-DDEE-F6F8-2671-5A52E7615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989031"/>
            <a:ext cx="6715125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93A38-2DB2-8BC1-4AC3-D3EA5728EBC9}"/>
              </a:ext>
            </a:extLst>
          </p:cNvPr>
          <p:cNvSpPr txBox="1"/>
          <p:nvPr/>
        </p:nvSpPr>
        <p:spPr>
          <a:xfrm>
            <a:off x="572459" y="4575755"/>
            <a:ext cx="10033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Chi-Square Test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Null Hypothesis and accepting Alternative Hypothesis.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Extracurricular activity is positively impacting the exam score and predicts the impact strongly.</a:t>
            </a:r>
          </a:p>
          <a:p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1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F9B81-E645-687B-4A1B-9E5767F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5" r="4143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DD112-957C-EB59-5647-F0040AB9744C}"/>
              </a:ext>
            </a:extLst>
          </p:cNvPr>
          <p:cNvSpPr txBox="1"/>
          <p:nvPr/>
        </p:nvSpPr>
        <p:spPr>
          <a:xfrm>
            <a:off x="6388446" y="390843"/>
            <a:ext cx="5380801" cy="6699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5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resources affects students' exam scores.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Access to resources has no significant effect on students' exam scores.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Access to resources has a significant effect on students' exam scores.</a:t>
            </a:r>
          </a:p>
          <a:p>
            <a:pPr marL="0" marR="0" lvl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600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6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School type influences students' exam scores.</a:t>
            </a:r>
            <a:endParaRPr lang="en-US" sz="1600" b="1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School type has no significant effect on students' exam scores.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School type has a significant effect on students' exam scores.</a:t>
            </a:r>
          </a:p>
          <a:p>
            <a:pPr indent="-2286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7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Parental education impacts students' exam scores.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Parental education has no significant effect on students' exam scores.</a:t>
            </a:r>
          </a:p>
          <a:p>
            <a:pPr marR="0" lvl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Parental education has a significant effect on students' exam scores.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alpha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32E6EA-F5A8-71E8-66E2-D2BE7335CFEC}"/>
              </a:ext>
            </a:extLst>
          </p:cNvPr>
          <p:cNvSpPr txBox="1"/>
          <p:nvPr/>
        </p:nvSpPr>
        <p:spPr>
          <a:xfrm>
            <a:off x="5506020" y="496359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3: Identify External Factors influencing exam scores</a:t>
            </a:r>
          </a:p>
        </p:txBody>
      </p:sp>
    </p:spTree>
    <p:extLst>
      <p:ext uri="{BB962C8B-B14F-4D97-AF65-F5344CB8AC3E}">
        <p14:creationId xmlns:p14="http://schemas.microsoft.com/office/powerpoint/2010/main" val="268432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92F71-F75A-755E-5ED9-3EC233C219FC}"/>
              </a:ext>
            </a:extLst>
          </p:cNvPr>
          <p:cNvSpPr txBox="1"/>
          <p:nvPr/>
        </p:nvSpPr>
        <p:spPr>
          <a:xfrm>
            <a:off x="203199" y="199721"/>
            <a:ext cx="116681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ACCESS TO RESOURCES  ON EXAM SCORES</a:t>
            </a:r>
          </a:p>
          <a:p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5F22CC0-CDE5-96FC-B0EF-5BBCDA15A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8" y="972105"/>
            <a:ext cx="6500370" cy="189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C6BCAAB7-D328-7DA9-77AD-DD9DF72A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73" y="2917657"/>
            <a:ext cx="6817360" cy="37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2E4EF-ED12-783F-921E-BDDA9879695C}"/>
              </a:ext>
            </a:extLst>
          </p:cNvPr>
          <p:cNvSpPr txBox="1"/>
          <p:nvPr/>
        </p:nvSpPr>
        <p:spPr>
          <a:xfrm>
            <a:off x="203197" y="3577571"/>
            <a:ext cx="50205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One-way ANOVA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Null Hypothesis and accepting Alternative Hypothesis.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resources is positively impacting the exam score and predicts the impact strongly.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083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82715-B2BB-62D5-3BA7-12D3CEBEA352}"/>
              </a:ext>
            </a:extLst>
          </p:cNvPr>
          <p:cNvSpPr txBox="1"/>
          <p:nvPr/>
        </p:nvSpPr>
        <p:spPr>
          <a:xfrm>
            <a:off x="312102" y="153714"/>
            <a:ext cx="10191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SCHOOL TYPE ON EXAM SCORES</a:t>
            </a:r>
          </a:p>
          <a:p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34EA2-8A16-16A0-C8EE-513623337A05}"/>
              </a:ext>
            </a:extLst>
          </p:cNvPr>
          <p:cNvSpPr txBox="1"/>
          <p:nvPr/>
        </p:nvSpPr>
        <p:spPr>
          <a:xfrm>
            <a:off x="7016750" y="3033663"/>
            <a:ext cx="4968875" cy="222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Independent T-Test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C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are accepting the null hypothesis. The results suggest that school type does not have a significant impact on academic performance in this dataset. As </a:t>
            </a:r>
            <a:r>
              <a:rPr lang="en-US" sz="1800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significance (two-tailed p-value): 0.472 &gt; 0.05.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4C882-FC0A-B7AF-2A91-6BC976691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" y="1040114"/>
            <a:ext cx="10235128" cy="156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AA3B6-55E5-87CD-F263-908FC683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2643445"/>
            <a:ext cx="6544403" cy="40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6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22F27-CC41-EDDD-0F10-D79F972BC458}"/>
              </a:ext>
            </a:extLst>
          </p:cNvPr>
          <p:cNvSpPr txBox="1"/>
          <p:nvPr/>
        </p:nvSpPr>
        <p:spPr>
          <a:xfrm>
            <a:off x="0" y="199721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PARENTAL EDUCATION LEVEL ON EXAM SCORES</a:t>
            </a:r>
          </a:p>
          <a:p>
            <a:endParaRPr lang="en-CA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107B-32D2-2E5D-E871-22742E361C89}"/>
              </a:ext>
            </a:extLst>
          </p:cNvPr>
          <p:cNvSpPr txBox="1"/>
          <p:nvPr/>
        </p:nvSpPr>
        <p:spPr>
          <a:xfrm>
            <a:off x="429219" y="4969419"/>
            <a:ext cx="11440728" cy="1688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C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are rejecting the null hypothesis and accepting alternative hypothesis.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suggest that parental education level have very weak impact on student’s exam score. As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 Square: 0.011, indicating that only 1.1% of confidence level.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3CF0FBA-8F80-A73A-4B54-039F6654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70" y="877499"/>
            <a:ext cx="5428788" cy="4229339"/>
          </a:xfrm>
          <a:prstGeom prst="rect">
            <a:avLst/>
          </a:prstGeom>
        </p:spPr>
      </p:pic>
      <p:pic>
        <p:nvPicPr>
          <p:cNvPr id="7" name="Picture 6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AD6BE0B2-AB0C-4271-E0CC-470F040E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028367"/>
            <a:ext cx="6424570" cy="36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4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B9E90-A315-716F-34C7-AEB665C93D8C}"/>
              </a:ext>
            </a:extLst>
          </p:cNvPr>
          <p:cNvSpPr txBox="1"/>
          <p:nvPr/>
        </p:nvSpPr>
        <p:spPr>
          <a:xfrm>
            <a:off x="92016" y="365125"/>
            <a:ext cx="12096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 based on Insights from Research Questions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D9B67-C3C9-10D2-C396-8F28591899AD}"/>
              </a:ext>
            </a:extLst>
          </p:cNvPr>
          <p:cNvSpPr txBox="1"/>
          <p:nvPr/>
        </p:nvSpPr>
        <p:spPr>
          <a:xfrm>
            <a:off x="838200" y="1929383"/>
            <a:ext cx="10515600" cy="45634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Parents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regular study habits and create a distraction-free study environment.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extracurricular involvement and provide access to learning resources.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Engage in their children's education through guidance and motivation, regardless of their educational background.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Educational Institutions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programs to ensure high attendance and active classroom engagement.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 in resource accessibility for all students, such as libraries, e-learning tools, and academic counseling.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peer learning through group projects and mentorship programs.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Students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 study hours effectively with extracurricular activities to avoid burnout.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 supportive peer network that fosters healthy competition and collaboration.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advantage of resources provided by the school or community.</a:t>
            </a:r>
          </a:p>
        </p:txBody>
      </p:sp>
    </p:spTree>
    <p:extLst>
      <p:ext uri="{BB962C8B-B14F-4D97-AF65-F5344CB8AC3E}">
        <p14:creationId xmlns:p14="http://schemas.microsoft.com/office/powerpoint/2010/main" val="122875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66A62C-CA9F-4232-B917-D9CE5320FAE3}"/>
              </a:ext>
            </a:extLst>
          </p:cNvPr>
          <p:cNvSpPr/>
          <p:nvPr/>
        </p:nvSpPr>
        <p:spPr>
          <a:xfrm>
            <a:off x="970908" y="1220919"/>
            <a:ext cx="54257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6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A517B-5C5E-69D1-9702-CF54F1B15001}"/>
              </a:ext>
            </a:extLst>
          </p:cNvPr>
          <p:cNvSpPr txBox="1"/>
          <p:nvPr/>
        </p:nvSpPr>
        <p:spPr>
          <a:xfrm>
            <a:off x="0" y="556995"/>
            <a:ext cx="121920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FACTORS INFLUENCING STUDENTS’ PERFORMANCE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EE8EAA9-1B8B-447F-0F6E-4F7213FCC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3747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46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CDBF61-E2C6-03CB-385F-7A425EB6A323}"/>
              </a:ext>
            </a:extLst>
          </p:cNvPr>
          <p:cNvSpPr/>
          <p:nvPr/>
        </p:nvSpPr>
        <p:spPr>
          <a:xfrm>
            <a:off x="4731327" y="0"/>
            <a:ext cx="6894238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60F1269-0E50-9CD3-0D16-5A55239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73" r="1" b="2760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9B22B971-599C-9852-AD52-D2DE88E7AE76}"/>
              </a:ext>
            </a:extLst>
          </p:cNvPr>
          <p:cNvSpPr/>
          <p:nvPr/>
        </p:nvSpPr>
        <p:spPr>
          <a:xfrm>
            <a:off x="4731328" y="2265217"/>
            <a:ext cx="6894238" cy="429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the number of hours study affect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attendance impact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influence of access to resources on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peers' influence relate to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effect of participation in extra curricular activities on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school type (public or private) influence students' exam scores?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impact of parental education on students' exam scores?</a:t>
            </a:r>
          </a:p>
        </p:txBody>
      </p:sp>
    </p:spTree>
    <p:extLst>
      <p:ext uri="{BB962C8B-B14F-4D97-AF65-F5344CB8AC3E}">
        <p14:creationId xmlns:p14="http://schemas.microsoft.com/office/powerpoint/2010/main" val="427221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1B4A0-2EF9-ACC8-C7C3-C4AF97AFEF01}"/>
              </a:ext>
            </a:extLst>
          </p:cNvPr>
          <p:cNvSpPr txBox="1"/>
          <p:nvPr/>
        </p:nvSpPr>
        <p:spPr>
          <a:xfrm>
            <a:off x="270294" y="195532"/>
            <a:ext cx="6138667" cy="224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DATA READY FOR ANALYSIS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08F2A-E693-F388-B862-6D30A8964841}"/>
              </a:ext>
            </a:extLst>
          </p:cNvPr>
          <p:cNvSpPr txBox="1"/>
          <p:nvPr/>
        </p:nvSpPr>
        <p:spPr>
          <a:xfrm>
            <a:off x="-410271" y="2020132"/>
            <a:ext cx="6693505" cy="4400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80010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illing missing values with median value</a:t>
            </a:r>
          </a:p>
          <a:p>
            <a:pPr marL="514350" lvl="1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teacher quality 76 blanks</a:t>
            </a:r>
          </a:p>
          <a:p>
            <a:pPr marL="514350" lvl="1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parents’ education 90 blanks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1">
              <a:lnSpc>
                <a:spcPct val="9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distance from home 67 blanks		         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utlier detection</a:t>
            </a:r>
          </a:p>
          <a:p>
            <a:pPr marL="1257300" lvl="2" indent="-28575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Hours studied: Ignored as there are 8 and few students can study more and less than others</a:t>
            </a:r>
          </a:p>
          <a:p>
            <a:pPr marL="1257300"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 Score: Has one value as 101, considered as input error</a:t>
            </a:r>
          </a:p>
          <a:p>
            <a:pPr marL="125730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 Score: no. of students 55 &lt;= score  &lt;= 75 is 6531, 76 &lt;=score &lt;=100 is 76. Hence, considering these students performed well and ignoring the outliers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Recoded Columns into numeric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0E907A-333E-A5DB-E906-C54751B1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09" y="152399"/>
            <a:ext cx="5096378" cy="317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28671C-70BE-D0E8-B072-F00E803D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2009" y="3429000"/>
            <a:ext cx="509637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0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75B6CD-E613-294C-EFE5-DA5498CA46E7}"/>
              </a:ext>
            </a:extLst>
          </p:cNvPr>
          <p:cNvSpPr txBox="1"/>
          <p:nvPr/>
        </p:nvSpPr>
        <p:spPr>
          <a:xfrm>
            <a:off x="150019" y="35822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DESCRIPTION</a:t>
            </a:r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1C6C-8132-4642-7F93-C93E77546802}"/>
              </a:ext>
            </a:extLst>
          </p:cNvPr>
          <p:cNvSpPr txBox="1"/>
          <p:nvPr/>
        </p:nvSpPr>
        <p:spPr>
          <a:xfrm>
            <a:off x="150019" y="1592512"/>
            <a:ext cx="73723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Set is from Kaggle https://www.kaggle.com/datasets/lainguyn123/student-performance-factors 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of Records: 6,607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of Features 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B0FB8-344B-F3F3-2938-E491588B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3056212"/>
            <a:ext cx="4405449" cy="3330102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242634-04F2-5588-F0B5-F942C92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80" y="0"/>
            <a:ext cx="4569619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0CE02-4031-9866-2B31-CB87DC126182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57AEF-45C9-D038-98EA-728D18BAB841}"/>
              </a:ext>
            </a:extLst>
          </p:cNvPr>
          <p:cNvSpPr txBox="1"/>
          <p:nvPr/>
        </p:nvSpPr>
        <p:spPr>
          <a:xfrm>
            <a:off x="201283" y="1915064"/>
            <a:ext cx="5894717" cy="4261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1: Identify key Factors influencing exam scores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1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Hours studied influence students' exam scores.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Hours studied have no significant effect on students' exam scores.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Hours studied have a significant effect on students' exam scores.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2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Attendance impacts students' exam scores.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Attendance has no significant effect on students' exam scores.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Attendance has a significant effect on students' exam scores.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FF0172A-8C43-4F4A-1E17-6071138F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4" r="2" b="1786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006D2-C784-E6CB-F54D-81B5EFC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11" y="2060286"/>
            <a:ext cx="1863306" cy="2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7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EAE519-8271-F29C-1708-9572A72CF82D}"/>
              </a:ext>
            </a:extLst>
          </p:cNvPr>
          <p:cNvSpPr txBox="1"/>
          <p:nvPr/>
        </p:nvSpPr>
        <p:spPr>
          <a:xfrm>
            <a:off x="203200" y="199721"/>
            <a:ext cx="112929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HOURS STUDIED ON EXAM SCORES</a:t>
            </a:r>
          </a:p>
          <a:p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6B06E8-16B7-0528-8BED-B3A5306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74302"/>
            <a:ext cx="4927973" cy="2381064"/>
          </a:xfrm>
          <a:prstGeom prst="rect">
            <a:avLst/>
          </a:prstGeom>
        </p:spPr>
      </p:pic>
      <p:pic>
        <p:nvPicPr>
          <p:cNvPr id="6" name="Picture 5" descr="A graph showing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1BF2BFD6-AA4C-E1F6-D02F-A3AF6AA76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52" y="918339"/>
            <a:ext cx="6713443" cy="3596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2B87C-2455-7E00-59A1-AB3CF064F080}"/>
              </a:ext>
            </a:extLst>
          </p:cNvPr>
          <p:cNvSpPr txBox="1"/>
          <p:nvPr/>
        </p:nvSpPr>
        <p:spPr>
          <a:xfrm>
            <a:off x="311150" y="4185335"/>
            <a:ext cx="11811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Pearson correlation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Null Hypothesis and accepting Alternative Hypothesis.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Pearson correlation coefficient of .446 indicates a moderate positive relationship between hours studied and exam scores. The correlation is statistically significant at the 0.01 level (p &lt; 0.001), suggesting a strong likelihood that this relationship is not due to random chance.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5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A0D48-7CAD-BE68-28C7-0AA6A8B8D773}"/>
              </a:ext>
            </a:extLst>
          </p:cNvPr>
          <p:cNvSpPr txBox="1"/>
          <p:nvPr/>
        </p:nvSpPr>
        <p:spPr>
          <a:xfrm>
            <a:off x="203199" y="199721"/>
            <a:ext cx="111664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ATTENDANCE ON EXAM SCORES</a:t>
            </a:r>
          </a:p>
          <a:p>
            <a:endParaRPr lang="en-CA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AD3BC102-D9D6-3A1C-3423-73D0B4F0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3" y="1144587"/>
            <a:ext cx="4708966" cy="2484258"/>
          </a:xfrm>
          <a:prstGeom prst="rect">
            <a:avLst/>
          </a:prstGeom>
        </p:spPr>
      </p:pic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AA6B4515-4BA0-CED7-FFFB-ED6F22F6C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9" y="1030201"/>
            <a:ext cx="6956168" cy="4004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D91F4A-DCCF-05A3-24CD-D0BDA054BA6C}"/>
              </a:ext>
            </a:extLst>
          </p:cNvPr>
          <p:cNvSpPr txBox="1"/>
          <p:nvPr/>
        </p:nvSpPr>
        <p:spPr>
          <a:xfrm>
            <a:off x="179387" y="4633117"/>
            <a:ext cx="116189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Performed: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Pearson correlation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Statement: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Rejecting Null Hypothesis and accepting Alternative Hypothesis.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Pearson correlation coefficient of .581 indicates a moderate positive relationship between attendance and exam scores. The correlation is statistically significant at the 0.01 level (p &lt; 0.001), suggesting a strong likelihood that this relationship is not due to random chance.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9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8648BE-E438-958A-91AF-E556259A3FB7}"/>
              </a:ext>
            </a:extLst>
          </p:cNvPr>
          <p:cNvSpPr txBox="1"/>
          <p:nvPr/>
        </p:nvSpPr>
        <p:spPr>
          <a:xfrm>
            <a:off x="4919552" y="1077511"/>
            <a:ext cx="7128164" cy="490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2: Identify Internal Factors influencing exam scores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Peers' influence relates to students' exam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Peers' influence has no significant effect on students' exam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Peers' influence has a significant effect on students' exam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C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4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CA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Participation in extracurricular activities impacts students' exam scores.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Hypothesis (H0):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Participation in extra curricular activities has no significant effect on students' exam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Alternative Hypothesis (H1):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Participation in extra curricular activities has a significant effect on students' exam scores.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808C2EC-665F-829A-F14A-2FCDC5AC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8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1246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baanu vasundhara</dc:creator>
  <cp:lastModifiedBy>baanu vasundhara</cp:lastModifiedBy>
  <cp:revision>78</cp:revision>
  <dcterms:created xsi:type="dcterms:W3CDTF">2024-12-02T01:42:30Z</dcterms:created>
  <dcterms:modified xsi:type="dcterms:W3CDTF">2024-12-03T05:05:22Z</dcterms:modified>
</cp:coreProperties>
</file>